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2"/>
  </p:notesMasterIdLst>
  <p:sldIdLst>
    <p:sldId id="464" r:id="rId3"/>
    <p:sldId id="258" r:id="rId4"/>
    <p:sldId id="374" r:id="rId5"/>
    <p:sldId id="329" r:id="rId6"/>
    <p:sldId id="375" r:id="rId7"/>
    <p:sldId id="389" r:id="rId8"/>
    <p:sldId id="334" r:id="rId9"/>
    <p:sldId id="376" r:id="rId10"/>
    <p:sldId id="382" r:id="rId11"/>
    <p:sldId id="383" r:id="rId12"/>
    <p:sldId id="379" r:id="rId13"/>
    <p:sldId id="377" r:id="rId14"/>
    <p:sldId id="381" r:id="rId15"/>
    <p:sldId id="386" r:id="rId16"/>
    <p:sldId id="298" r:id="rId17"/>
    <p:sldId id="387" r:id="rId18"/>
    <p:sldId id="384" r:id="rId19"/>
    <p:sldId id="390" r:id="rId20"/>
    <p:sldId id="391" r:id="rId21"/>
    <p:sldId id="392" r:id="rId22"/>
    <p:sldId id="395" r:id="rId23"/>
    <p:sldId id="393" r:id="rId24"/>
    <p:sldId id="400" r:id="rId25"/>
    <p:sldId id="396" r:id="rId26"/>
    <p:sldId id="397" r:id="rId27"/>
    <p:sldId id="398" r:id="rId28"/>
    <p:sldId id="399" r:id="rId29"/>
    <p:sldId id="401" r:id="rId30"/>
    <p:sldId id="402" r:id="rId31"/>
    <p:sldId id="403" r:id="rId32"/>
    <p:sldId id="404" r:id="rId33"/>
    <p:sldId id="405" r:id="rId34"/>
    <p:sldId id="408" r:id="rId35"/>
    <p:sldId id="406" r:id="rId36"/>
    <p:sldId id="409" r:id="rId37"/>
    <p:sldId id="410" r:id="rId38"/>
    <p:sldId id="411" r:id="rId39"/>
    <p:sldId id="412" r:id="rId40"/>
    <p:sldId id="407" r:id="rId41"/>
    <p:sldId id="413" r:id="rId42"/>
    <p:sldId id="414" r:id="rId43"/>
    <p:sldId id="417" r:id="rId44"/>
    <p:sldId id="418" r:id="rId45"/>
    <p:sldId id="415" r:id="rId46"/>
    <p:sldId id="416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9" r:id="rId57"/>
    <p:sldId id="428" r:id="rId58"/>
    <p:sldId id="430" r:id="rId59"/>
    <p:sldId id="431" r:id="rId60"/>
    <p:sldId id="434" r:id="rId61"/>
    <p:sldId id="435" r:id="rId62"/>
    <p:sldId id="436" r:id="rId63"/>
    <p:sldId id="441" r:id="rId64"/>
    <p:sldId id="439" r:id="rId65"/>
    <p:sldId id="440" r:id="rId66"/>
    <p:sldId id="438" r:id="rId67"/>
    <p:sldId id="437" r:id="rId68"/>
    <p:sldId id="442" r:id="rId69"/>
    <p:sldId id="443" r:id="rId70"/>
    <p:sldId id="444" r:id="rId71"/>
    <p:sldId id="445" r:id="rId72"/>
    <p:sldId id="446" r:id="rId73"/>
    <p:sldId id="447" r:id="rId74"/>
    <p:sldId id="449" r:id="rId75"/>
    <p:sldId id="448" r:id="rId76"/>
    <p:sldId id="450" r:id="rId77"/>
    <p:sldId id="451" r:id="rId78"/>
    <p:sldId id="452" r:id="rId79"/>
    <p:sldId id="453" r:id="rId80"/>
    <p:sldId id="433" r:id="rId81"/>
    <p:sldId id="455" r:id="rId82"/>
    <p:sldId id="456" r:id="rId83"/>
    <p:sldId id="457" r:id="rId84"/>
    <p:sldId id="454" r:id="rId85"/>
    <p:sldId id="458" r:id="rId86"/>
    <p:sldId id="459" r:id="rId87"/>
    <p:sldId id="460" r:id="rId88"/>
    <p:sldId id="462" r:id="rId89"/>
    <p:sldId id="461" r:id="rId90"/>
    <p:sldId id="463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FB36C-982C-4A3F-9033-E2945AF5656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B27D-9C65-4612-BF23-DB32A63E6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8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8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8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32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3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43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54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10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46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01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09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2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9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41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7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96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78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18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8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1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82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3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12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90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13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7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464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71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067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91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53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21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605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46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902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2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29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0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810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87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897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362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8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57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574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3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604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2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55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49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44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3C53-C05A-49FE-A0E0-3F28008173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9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1A9F76-821B-99DE-2EA4-5EC66671A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26E3C84-1B3B-9D43-19D1-6D50A72C4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D70AC95-13AE-4279-92EF-D284A6C8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1D4324C-1483-ACED-F819-C370C8327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BDE8121-3433-10D4-7948-F172EC51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F17A81-56C0-B6CB-3001-679A2E06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C5C026E-E033-CA49-3A7F-BDA3C130C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8EC524E-B0C1-EDBF-D8D8-E8099337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AF06865-3E79-3A97-6218-EA0B30F0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87D8C4D-E670-DC36-8C94-10798A04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7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4A28F437-48FF-C8A2-69B9-6C3A84052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66D34B5-E4C6-852D-D4D9-ECC2AC7CE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8F136F9-A09A-0D75-3073-595D2EB0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56F6DED-D8BB-FD1D-0BB7-24F6FB0E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8A76122-E0BD-1ECD-83F5-9EC9BD04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52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userDrawn="1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26D0A748-04DF-418A-B366-0AAE6D4138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oogle Shape;152;p18">
            <a:extLst>
              <a:ext uri="{FF2B5EF4-FFF2-40B4-BE49-F238E27FC236}">
                <a16:creationId xmlns:a16="http://schemas.microsoft.com/office/drawing/2014/main" id="{9FAE219A-8DE5-42DE-A01F-4796BBAC2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597" y="365760"/>
            <a:ext cx="1094180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50799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5000" b="1" i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Google Shape;152;p18">
            <a:extLst>
              <a:ext uri="{FF2B5EF4-FFF2-40B4-BE49-F238E27FC236}">
                <a16:creationId xmlns:a16="http://schemas.microsoft.com/office/drawing/2014/main" id="{D78E7B8F-9E53-45F7-BF5B-C0DEC1DF7D80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95947" y="1178560"/>
            <a:ext cx="11200109" cy="53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9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i="0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74604C-95AF-4B68-B136-AE418CEE5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9" t="10502" r="8594" b="11219"/>
          <a:stretch/>
        </p:blipFill>
        <p:spPr>
          <a:xfrm>
            <a:off x="10199" y="43913"/>
            <a:ext cx="2727791" cy="8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2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bg>
      <p:bgPr>
        <a:solidFill>
          <a:srgbClr val="FFB6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2342933" y="2882400"/>
            <a:ext cx="75064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50799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6400" b="1" i="0"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11592732" y="6300061"/>
            <a:ext cx="599401" cy="5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26D0A748-04DF-418A-B366-0AAE6D4138AD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00B38-960A-4BB7-A1C3-8A34EB721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9" t="10502" r="8594" b="11219"/>
          <a:stretch/>
        </p:blipFill>
        <p:spPr>
          <a:xfrm>
            <a:off x="10199" y="43913"/>
            <a:ext cx="2727791" cy="896319"/>
          </a:xfrm>
          <a:prstGeom prst="rect">
            <a:avLst/>
          </a:prstGeom>
        </p:spPr>
      </p:pic>
      <p:sp>
        <p:nvSpPr>
          <p:cNvPr id="6" name="Google Shape;152;p18">
            <a:extLst>
              <a:ext uri="{FF2B5EF4-FFF2-40B4-BE49-F238E27FC236}">
                <a16:creationId xmlns:a16="http://schemas.microsoft.com/office/drawing/2014/main" id="{9154568B-4A79-FB75-528B-BD6F6FF53167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096000" y="5135418"/>
            <a:ext cx="5133903" cy="52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50799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2400" b="1" i="0"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080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bg>
      <p:bgPr>
        <a:solidFill>
          <a:srgbClr val="FFB6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11592732" y="6300061"/>
            <a:ext cx="599401" cy="5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26D0A748-04DF-418A-B366-0AAE6D4138AD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00B38-960A-4BB7-A1C3-8A34EB721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9" t="10502" r="8594" b="11219"/>
          <a:stretch/>
        </p:blipFill>
        <p:spPr>
          <a:xfrm>
            <a:off x="10199" y="43913"/>
            <a:ext cx="2727791" cy="896319"/>
          </a:xfrm>
          <a:prstGeom prst="rect">
            <a:avLst/>
          </a:prstGeom>
        </p:spPr>
      </p:pic>
      <p:sp>
        <p:nvSpPr>
          <p:cNvPr id="7" name="Google Shape;364;p35">
            <a:extLst>
              <a:ext uri="{FF2B5EF4-FFF2-40B4-BE49-F238E27FC236}">
                <a16:creationId xmlns:a16="http://schemas.microsoft.com/office/drawing/2014/main" id="{27751D1D-1D13-9B9F-4D09-21D8D932A021}"/>
              </a:ext>
            </a:extLst>
          </p:cNvPr>
          <p:cNvSpPr txBox="1">
            <a:spLocks/>
          </p:cNvSpPr>
          <p:nvPr/>
        </p:nvSpPr>
        <p:spPr>
          <a:xfrm>
            <a:off x="1043708" y="2438399"/>
            <a:ext cx="10652991" cy="38211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/>
            <a:r>
              <a:rPr lang="en" sz="1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</a:p>
          <a:p>
            <a:pPr marL="50799"/>
            <a:r>
              <a:rPr lang="en-US" sz="5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7948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FFCABB-295C-4121-4AD4-25B8DA93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5E77821-F439-1418-B942-879FFDF90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32E0D69-16DB-740D-8A48-51C23EFC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2F8F208-5AF8-9B8D-3F7D-24F98AA9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1F54F3A-D2C7-B230-36EB-17F926B6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78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70A6E27-B55E-9CCC-0CC4-8413CBC7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7AC79FA-AF64-658E-B32C-DA991D3C2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79E3767-7311-C04E-58CA-ACAF0EC5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2647865-FD1C-6173-AFEE-03CFF359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31FC7AB-FF8D-49F1-FE59-52040B7D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A096473-4FBB-6F70-3EAF-BAB1DD18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898508D-6D4F-4CE5-734A-DCE967B5A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E873ECF-1062-AC15-CDFE-7CF8E60D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65FF582-C08D-5449-32A7-07CC814A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60995FA-91E6-450B-27FF-AC124BA4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151748F-6047-843D-5815-ECB00A50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4F899AC-1402-B153-E629-DC459DD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40BF334-ABEE-FADD-F5FF-D7D342279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1AEB1C4-0AFF-A1E2-3F37-B0796C497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21AC3D3E-766A-D053-E7F0-C54513E6A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F21C4BCB-BE49-E44B-AE75-5B7A80ADE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8D004F20-AB1A-3EB9-2C38-CAF09336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83991CD5-0D56-B2E0-9BE7-FEFDE6E8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76B98D8D-0B68-C311-5350-70469B5F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2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8706B6A-F13C-550B-2A4F-E9AA28A4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0BCFE5E8-0B02-BF72-23BC-29848B178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75C97289-FCF6-86A4-C93B-A65DB201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3C2D3AE-FCE6-DED2-0FD1-2C46898B0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0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CD24B61-7CD2-52C8-52E4-05D40A01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C51D629E-A11A-B649-4278-63EB7294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31AF754-424E-D329-A36F-6142182C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1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CA4E7ED-3608-4B02-9942-CAE36313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2C2C074-0886-F6BB-97DB-1CD6E1A6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32A7C41-CFE6-CAD9-F593-AED53218E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B7141EE-B972-7BB5-0276-14F33FFA3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9F4836D-FEA6-F0AC-F583-B8B9F501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E5C8E22-6053-B337-440D-20000166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4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C35A8D4-592F-9221-F4AA-518724D93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5B7DE8F6-ADD0-9189-67A3-2ED057AF8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A5149ED-2042-3CA5-24A1-02D5C0A5A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907BEE0-89A9-7F38-AD80-71FC5D06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06485BA-447A-3A8A-4E5B-5F98884E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393A23E-D00D-604C-C8A1-82515417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8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09760AE-7695-2935-17EA-965A95BD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77C2E52-D007-FB4A-4C20-62B9B0855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A96AB3-A2A5-A188-36F0-2E57EEA95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6CB6-C620-4B44-B40F-9E31314E16C0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7115AF0-CBF2-660F-E4AD-CDFBC5E69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1B2B76D-8474-F286-717C-17C599A8D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E8BB9-BE63-4D00-93CC-47561600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0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1229333" y="1189033"/>
            <a:ext cx="9154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1229333" y="2514601"/>
            <a:ext cx="91548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26D0A748-04DF-418A-B366-0AAE6D41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561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8771" TargetMode="External"/><Relationship Id="rId2" Type="http://schemas.openxmlformats.org/officeDocument/2006/relationships/hyperlink" Target="https://aclanthology.org/P02-1040.pdf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sentencepie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google/sentencepiec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2106.07139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810.04805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810.04805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810.04805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pdf/2210.05610v2.pdf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aclanthology.org/W17-3204.pdf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rxiv.org/pdf/2210.05610v2.pdf" TargetMode="External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aclanthology.org/W18-2703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9.00486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aclanthology.org/W17-3204.pdf" TargetMode="Externa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79B2BC-EDF9-4373-3A89-7F92865CF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853" y="2007015"/>
            <a:ext cx="8386293" cy="1922865"/>
          </a:xfrm>
        </p:spPr>
        <p:txBody>
          <a:bodyPr/>
          <a:lstStyle/>
          <a:p>
            <a:r>
              <a:rPr lang="en-US" sz="5000"/>
              <a:t>Side Project</a:t>
            </a:r>
            <a:endParaRPr lang="en-US" sz="5500" dirty="0"/>
          </a:p>
          <a:p>
            <a:r>
              <a:rPr lang="en-US" sz="5500" dirty="0"/>
              <a:t>Machine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88F6E-10F3-06DE-6AEA-696A1272D0E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648130" y="5079434"/>
            <a:ext cx="5133903" cy="957472"/>
          </a:xfrm>
        </p:spPr>
        <p:txBody>
          <a:bodyPr/>
          <a:lstStyle/>
          <a:p>
            <a:pPr algn="r"/>
            <a:r>
              <a:rPr lang="en-US"/>
              <a:t>NLP2022</a:t>
            </a:r>
            <a:endParaRPr lang="en-US" dirty="0"/>
          </a:p>
          <a:p>
            <a:pPr algn="r"/>
            <a:r>
              <a:rPr lang="en-US"/>
              <a:t>ViVi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79772-C60B-39C7-518B-7BB3EFF1E5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10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FBED3D1-11A8-C81F-8F69-8A145369BA5B}"/>
              </a:ext>
            </a:extLst>
          </p:cNvPr>
          <p:cNvSpPr txBox="1">
            <a:spLocks/>
          </p:cNvSpPr>
          <p:nvPr/>
        </p:nvSpPr>
        <p:spPr>
          <a:xfrm>
            <a:off x="495947" y="2040520"/>
            <a:ext cx="11263433" cy="390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Syntactic Translation Problems</a:t>
            </a:r>
          </a:p>
          <a:p>
            <a:r>
              <a:rPr lang="en-US" sz="2400" dirty="0"/>
              <a:t>Reordering of phrases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F91DD-1D7F-D219-C3F9-4EBC60A3A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0" t="41882" r="9294" b="19336"/>
          <a:stretch/>
        </p:blipFill>
        <p:spPr>
          <a:xfrm>
            <a:off x="1331502" y="3106128"/>
            <a:ext cx="9455972" cy="331609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0FE029-73F2-8EE9-B89D-14B1B011140D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Machine Translation Problems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51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11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FBED3D1-11A8-C81F-8F69-8A145369BA5B}"/>
              </a:ext>
            </a:extLst>
          </p:cNvPr>
          <p:cNvSpPr txBox="1">
            <a:spLocks/>
          </p:cNvSpPr>
          <p:nvPr/>
        </p:nvSpPr>
        <p:spPr>
          <a:xfrm>
            <a:off x="495947" y="2040520"/>
            <a:ext cx="11263433" cy="390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Semantic Translation Problems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6F2DD2-DCD6-600A-5F07-D0EE043BD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88"/>
          <a:stretch/>
        </p:blipFill>
        <p:spPr>
          <a:xfrm>
            <a:off x="1129443" y="2670459"/>
            <a:ext cx="9620091" cy="864105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E176BA-5710-04DA-410C-72A9706D4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71"/>
          <a:stretch/>
        </p:blipFill>
        <p:spPr>
          <a:xfrm>
            <a:off x="1129443" y="3619526"/>
            <a:ext cx="9620091" cy="300429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3B8E98-B254-1D8D-CF5E-8FE2596F6100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Machine Translation Problems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7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12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FBED3D1-11A8-C81F-8F69-8A145369BA5B}"/>
              </a:ext>
            </a:extLst>
          </p:cNvPr>
          <p:cNvSpPr txBox="1">
            <a:spLocks/>
          </p:cNvSpPr>
          <p:nvPr/>
        </p:nvSpPr>
        <p:spPr>
          <a:xfrm>
            <a:off x="495947" y="2040520"/>
            <a:ext cx="11263433" cy="390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Semantic Translation Problems</a:t>
            </a:r>
          </a:p>
          <a:p>
            <a:pPr marL="393699" indent="-342900"/>
            <a:r>
              <a:rPr lang="en-US" sz="2400" dirty="0"/>
              <a:t>Words are ambiguous, variations:</a:t>
            </a:r>
          </a:p>
          <a:p>
            <a:pPr marL="50799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chemeClr val="tx1"/>
                </a:solidFill>
              </a:rPr>
              <a:t>Con </a:t>
            </a:r>
            <a:r>
              <a:rPr lang="en-US" sz="2400" dirty="0" err="1">
                <a:solidFill>
                  <a:schemeClr val="tx1"/>
                </a:solidFill>
              </a:rPr>
              <a:t>ngựa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đá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con </a:t>
            </a:r>
            <a:r>
              <a:rPr lang="en-US" sz="2400" dirty="0" err="1">
                <a:solidFill>
                  <a:schemeClr val="tx1"/>
                </a:solidFill>
              </a:rPr>
              <a:t>ngựa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đá</a:t>
            </a:r>
            <a:r>
              <a:rPr lang="en-US" sz="2400" dirty="0"/>
              <a:t>”</a:t>
            </a:r>
          </a:p>
          <a:p>
            <a:pPr marL="50799" indent="0" algn="ctr">
              <a:buNone/>
            </a:pPr>
            <a:r>
              <a:rPr lang="en-US" sz="2400" dirty="0"/>
              <a:t>“</a:t>
            </a:r>
            <a:r>
              <a:rPr lang="en-US" sz="2400" dirty="0">
                <a:solidFill>
                  <a:srgbClr val="FF0000"/>
                </a:solidFill>
              </a:rPr>
              <a:t>Ba</a:t>
            </a:r>
            <a:r>
              <a:rPr lang="en-US" sz="2400" dirty="0"/>
              <a:t> </a:t>
            </a:r>
            <a:r>
              <a:rPr lang="en-US" sz="2400" dirty="0" err="1"/>
              <a:t>tôi</a:t>
            </a:r>
            <a:r>
              <a:rPr lang="en-US" sz="2400" dirty="0"/>
              <a:t> </a:t>
            </a:r>
            <a:r>
              <a:rPr lang="en-US" sz="2400" dirty="0" err="1"/>
              <a:t>đang</a:t>
            </a:r>
            <a:r>
              <a:rPr lang="en-US" sz="2400" dirty="0"/>
              <a:t> </a:t>
            </a:r>
            <a:r>
              <a:rPr lang="en-US" sz="2400" dirty="0" err="1"/>
              <a:t>đi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”</a:t>
            </a:r>
          </a:p>
          <a:p>
            <a:pPr marL="50799" indent="0" algn="ctr">
              <a:buNone/>
            </a:pPr>
            <a:r>
              <a:rPr lang="en-US" sz="2400" dirty="0"/>
              <a:t>“</a:t>
            </a:r>
            <a:r>
              <a:rPr lang="en-US" sz="2400" dirty="0" err="1"/>
              <a:t>Năm</a:t>
            </a:r>
            <a:r>
              <a:rPr lang="en-US" sz="2400" dirty="0"/>
              <a:t> nay </a:t>
            </a:r>
            <a:r>
              <a:rPr lang="en-US" sz="2400" dirty="0" err="1"/>
              <a:t>tôi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lớp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ba</a:t>
            </a:r>
            <a:r>
              <a:rPr lang="en-US" sz="2400" dirty="0"/>
              <a:t>”</a:t>
            </a:r>
          </a:p>
          <a:p>
            <a:r>
              <a:rPr lang="en-VN" sz="2400" dirty="0"/>
              <a:t>Single words may be replaced with multi-word phrases</a:t>
            </a:r>
          </a:p>
          <a:p>
            <a:pPr marL="50799" indent="0" algn="ctr">
              <a:buNone/>
            </a:pPr>
            <a:r>
              <a:rPr lang="en-VN" sz="2400" dirty="0"/>
              <a:t>“rose” &lt;=&gt; “hoa hồng”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2A528A-1AD2-3E87-1F7F-F3C7B960DB55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Machine Translation Problems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468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13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FBED3D1-11A8-C81F-8F69-8A145369BA5B}"/>
              </a:ext>
            </a:extLst>
          </p:cNvPr>
          <p:cNvSpPr txBox="1">
            <a:spLocks/>
          </p:cNvSpPr>
          <p:nvPr/>
        </p:nvSpPr>
        <p:spPr>
          <a:xfrm>
            <a:off x="495947" y="2040520"/>
            <a:ext cx="11263433" cy="390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Semantic Translation Problems</a:t>
            </a:r>
          </a:p>
          <a:p>
            <a:pPr marL="393699" indent="-342900"/>
            <a:r>
              <a:rPr lang="en-US" sz="2400" dirty="0"/>
              <a:t>What is the best translation?</a:t>
            </a:r>
          </a:p>
          <a:p>
            <a:pPr marL="393699" indent="-342900"/>
            <a:endParaRPr lang="en-US" sz="2400" dirty="0"/>
          </a:p>
          <a:p>
            <a:pPr marL="50799" indent="0">
              <a:buNone/>
            </a:pPr>
            <a:endParaRPr lang="en-US" sz="2400" dirty="0"/>
          </a:p>
          <a:p>
            <a:endParaRPr lang="en-VN" sz="2400" dirty="0"/>
          </a:p>
          <a:p>
            <a:r>
              <a:rPr lang="en-VN" sz="2400" dirty="0"/>
              <a:t>How do we find the right meaning, and thus translation?</a:t>
            </a:r>
          </a:p>
          <a:p>
            <a:r>
              <a:rPr lang="en-VN" sz="2400" dirty="0"/>
              <a:t>Context should be helpful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4A02AF-D061-86F9-BC35-C8C3A11BD53C}"/>
              </a:ext>
            </a:extLst>
          </p:cNvPr>
          <p:cNvGraphicFramePr>
            <a:graphicFrameLocks noGrp="1"/>
          </p:cNvGraphicFramePr>
          <p:nvPr/>
        </p:nvGraphicFramePr>
        <p:xfrm>
          <a:off x="1995488" y="3313977"/>
          <a:ext cx="81280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904226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0408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Tôi đang học 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am studying NLP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06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V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am learning NLP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04474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92798F-AC6D-A0D6-83DB-F8A7436BA209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Machine Translation Problems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11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C30D4-6570-67B0-AC2A-666D57BDAE8E}"/>
              </a:ext>
            </a:extLst>
          </p:cNvPr>
          <p:cNvSpPr txBox="1">
            <a:spLocks/>
          </p:cNvSpPr>
          <p:nvPr/>
        </p:nvSpPr>
        <p:spPr>
          <a:xfrm>
            <a:off x="495948" y="2089402"/>
            <a:ext cx="11263433" cy="38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2400" dirty="0"/>
              <a:t>Human judgement</a:t>
            </a:r>
          </a:p>
          <a:p>
            <a:pPr marL="889000" indent="-508000">
              <a:buFont typeface="Wingdings" pitchFamily="2" charset="2"/>
              <a:buChar char="q"/>
            </a:pPr>
            <a:r>
              <a:rPr lang="en-US" sz="2400" dirty="0"/>
              <a:t>Given: machine translation output</a:t>
            </a:r>
          </a:p>
          <a:p>
            <a:pPr marL="889000" indent="-508000">
              <a:buFont typeface="Wingdings" pitchFamily="2" charset="2"/>
              <a:buChar char="q"/>
            </a:pPr>
            <a:r>
              <a:rPr lang="en-US" sz="2400" dirty="0"/>
              <a:t>Given: source / reference translation</a:t>
            </a:r>
          </a:p>
          <a:p>
            <a:pPr marL="889000" indent="-508000">
              <a:buFont typeface="Wingdings" pitchFamily="2" charset="2"/>
              <a:buChar char="q"/>
            </a:pPr>
            <a:r>
              <a:rPr lang="en-US" sz="2400" dirty="0"/>
              <a:t>Task: assess the quality of machine translation output</a:t>
            </a:r>
          </a:p>
          <a:p>
            <a:r>
              <a:rPr lang="en-US" sz="2400" dirty="0"/>
              <a:t>Different translations of “A Vinay le </a:t>
            </a:r>
            <a:r>
              <a:rPr lang="en-US" sz="2400" dirty="0" err="1"/>
              <a:t>gusta</a:t>
            </a:r>
            <a:r>
              <a:rPr lang="en-US" sz="2400" dirty="0"/>
              <a:t> Python”</a:t>
            </a:r>
          </a:p>
          <a:p>
            <a:pPr marL="381000" indent="0">
              <a:buNone/>
            </a:pPr>
            <a:endParaRPr lang="en-US" sz="2400" dirty="0"/>
          </a:p>
          <a:p>
            <a:pPr marL="38100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14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174B74A-BBCE-FB89-4BFB-09D81D9B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77" r="44417" b="7171"/>
          <a:stretch/>
        </p:blipFill>
        <p:spPr>
          <a:xfrm>
            <a:off x="4360723" y="4835033"/>
            <a:ext cx="3397530" cy="114342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F77EF0-5CCB-DB3F-5255-D477E3D45A57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1.2 - Evaluating translation quality</a:t>
            </a:r>
          </a:p>
        </p:txBody>
      </p:sp>
    </p:spTree>
    <p:extLst>
      <p:ext uri="{BB962C8B-B14F-4D97-AF65-F5344CB8AC3E}">
        <p14:creationId xmlns:p14="http://schemas.microsoft.com/office/powerpoint/2010/main" val="379368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15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C30D4-6570-67B0-AC2A-666D57BDAE8E}"/>
              </a:ext>
            </a:extLst>
          </p:cNvPr>
          <p:cNvSpPr txBox="1">
            <a:spLocks/>
          </p:cNvSpPr>
          <p:nvPr/>
        </p:nvSpPr>
        <p:spPr>
          <a:xfrm>
            <a:off x="495948" y="2089402"/>
            <a:ext cx="11263433" cy="38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2400" dirty="0"/>
              <a:t>Two main criteria:</a:t>
            </a:r>
          </a:p>
          <a:p>
            <a:pPr marL="889000" indent="-508000">
              <a:buFont typeface="Wingdings" pitchFamily="2" charset="2"/>
              <a:buChar char="q"/>
            </a:pPr>
            <a:r>
              <a:rPr lang="en-US" sz="2400" dirty="0"/>
              <a:t>Adequacy: Translation </a:t>
            </a:r>
            <a:r>
              <a:rPr lang="en-US" sz="2400" i="1" dirty="0"/>
              <a:t>w</a:t>
            </a:r>
            <a:r>
              <a:rPr lang="en-US" sz="2400" i="1" baseline="30000" dirty="0"/>
              <a:t>(t)</a:t>
            </a:r>
            <a:r>
              <a:rPr lang="en-US" sz="2400" i="1" dirty="0"/>
              <a:t> </a:t>
            </a:r>
            <a:r>
              <a:rPr lang="en-US" sz="2400" dirty="0"/>
              <a:t>should adequately reflect the linguistic content of </a:t>
            </a:r>
            <a:r>
              <a:rPr lang="en-US" sz="2400" i="1" dirty="0"/>
              <a:t>w</a:t>
            </a:r>
            <a:r>
              <a:rPr lang="en-US" sz="2400" i="1" baseline="30000" dirty="0"/>
              <a:t>(s)</a:t>
            </a:r>
            <a:r>
              <a:rPr lang="en-US" sz="2400" dirty="0"/>
              <a:t>  </a:t>
            </a:r>
          </a:p>
          <a:p>
            <a:pPr marL="889000" indent="-508000">
              <a:buFont typeface="Wingdings" pitchFamily="2" charset="2"/>
              <a:buChar char="q"/>
            </a:pPr>
            <a:r>
              <a:rPr lang="en-US" sz="2400" dirty="0"/>
              <a:t>Fluency: Translation </a:t>
            </a:r>
            <a:r>
              <a:rPr lang="en-US" sz="2400" i="1" dirty="0"/>
              <a:t>w</a:t>
            </a:r>
            <a:r>
              <a:rPr lang="en-US" sz="2400" i="1" baseline="30000" dirty="0"/>
              <a:t>(t)</a:t>
            </a:r>
            <a:r>
              <a:rPr lang="en-US" sz="2400" i="1" dirty="0"/>
              <a:t> </a:t>
            </a:r>
            <a:r>
              <a:rPr lang="en-US" sz="2400" dirty="0"/>
              <a:t>should  be fluent text in the target language</a:t>
            </a:r>
          </a:p>
          <a:p>
            <a:pPr marL="381000" indent="0">
              <a:buNone/>
            </a:pPr>
            <a:endParaRPr lang="en-US" sz="2400" dirty="0"/>
          </a:p>
          <a:p>
            <a:r>
              <a:rPr lang="en-US" sz="2400" dirty="0"/>
              <a:t>Different translations of “A Vinay le </a:t>
            </a:r>
            <a:r>
              <a:rPr lang="en-US" sz="2400" dirty="0" err="1"/>
              <a:t>gusta</a:t>
            </a:r>
            <a:r>
              <a:rPr lang="en-US" sz="2400" dirty="0"/>
              <a:t> Python”</a:t>
            </a:r>
          </a:p>
          <a:p>
            <a:pPr marL="381000" indent="0">
              <a:buNone/>
            </a:pPr>
            <a:endParaRPr lang="en-US" sz="2400" dirty="0"/>
          </a:p>
          <a:p>
            <a:pPr marL="381000" indent="0">
              <a:buNone/>
            </a:pPr>
            <a:endParaRPr lang="en-US" sz="2400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174B74A-BBCE-FB89-4BFB-09D81D9BD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01" y="4547966"/>
            <a:ext cx="5620732" cy="172223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043777-9133-9813-86FA-5E69B1970C0A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1.2 - Evaluating translation quality</a:t>
            </a:r>
          </a:p>
        </p:txBody>
      </p:sp>
    </p:spTree>
    <p:extLst>
      <p:ext uri="{BB962C8B-B14F-4D97-AF65-F5344CB8AC3E}">
        <p14:creationId xmlns:p14="http://schemas.microsoft.com/office/powerpoint/2010/main" val="1957428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16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C30D4-6570-67B0-AC2A-666D57BDAE8E}"/>
              </a:ext>
            </a:extLst>
          </p:cNvPr>
          <p:cNvSpPr txBox="1">
            <a:spLocks/>
          </p:cNvSpPr>
          <p:nvPr/>
        </p:nvSpPr>
        <p:spPr>
          <a:xfrm>
            <a:off x="495948" y="2089402"/>
            <a:ext cx="11263433" cy="38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2400" dirty="0"/>
              <a:t>Two main criteria:</a:t>
            </a:r>
          </a:p>
          <a:p>
            <a:pPr marL="889000" indent="-508000">
              <a:buFont typeface="Wingdings" pitchFamily="2" charset="2"/>
              <a:buChar char="q"/>
            </a:pPr>
            <a:r>
              <a:rPr lang="en-US" sz="2400" dirty="0"/>
              <a:t>Adequacy: Translation </a:t>
            </a:r>
            <a:r>
              <a:rPr lang="en-US" sz="2400" i="1" dirty="0"/>
              <a:t>w</a:t>
            </a:r>
            <a:r>
              <a:rPr lang="en-US" sz="2400" i="1" baseline="30000" dirty="0"/>
              <a:t>(t)</a:t>
            </a:r>
            <a:r>
              <a:rPr lang="en-US" sz="2400" i="1" dirty="0"/>
              <a:t> </a:t>
            </a:r>
            <a:r>
              <a:rPr lang="en-US" sz="2400" dirty="0"/>
              <a:t>should adequately reflect the linguistic content of </a:t>
            </a:r>
            <a:r>
              <a:rPr lang="en-US" sz="2400" i="1" dirty="0"/>
              <a:t>w</a:t>
            </a:r>
            <a:r>
              <a:rPr lang="en-US" sz="2400" i="1" baseline="30000" dirty="0"/>
              <a:t>(s)</a:t>
            </a:r>
            <a:r>
              <a:rPr lang="en-US" sz="2400" dirty="0"/>
              <a:t>  </a:t>
            </a:r>
          </a:p>
          <a:p>
            <a:pPr marL="889000" indent="-508000">
              <a:buFont typeface="Wingdings" pitchFamily="2" charset="2"/>
              <a:buChar char="q"/>
            </a:pPr>
            <a:r>
              <a:rPr lang="en-US" sz="2400" dirty="0"/>
              <a:t>Fluency: Translation </a:t>
            </a:r>
            <a:r>
              <a:rPr lang="en-US" sz="2400" i="1" dirty="0"/>
              <a:t>w</a:t>
            </a:r>
            <a:r>
              <a:rPr lang="en-US" sz="2400" i="1" baseline="30000" dirty="0"/>
              <a:t>(t)</a:t>
            </a:r>
            <a:r>
              <a:rPr lang="en-US" sz="2400" i="1" dirty="0"/>
              <a:t> </a:t>
            </a:r>
            <a:r>
              <a:rPr lang="en-US" sz="2400" dirty="0"/>
              <a:t>should  be fluent text in the target language</a:t>
            </a:r>
          </a:p>
          <a:p>
            <a:pPr marL="381000" indent="0">
              <a:buNone/>
            </a:pPr>
            <a:endParaRPr lang="en-US" sz="2400" dirty="0"/>
          </a:p>
          <a:p>
            <a:r>
              <a:rPr lang="en-US" sz="2400" dirty="0"/>
              <a:t>Adequacy and fluency: Sale</a:t>
            </a:r>
          </a:p>
          <a:p>
            <a:pPr marL="381000" indent="0">
              <a:buNone/>
            </a:pPr>
            <a:endParaRPr lang="en-US" sz="2400" dirty="0"/>
          </a:p>
          <a:p>
            <a:pPr marL="381000" indent="0">
              <a:buNone/>
            </a:pP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7D21E5-AE51-A4D2-760E-0F9A1FD514D9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1.2 - Evaluating translation quality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52C7E32-DEF9-0283-AA92-D634407C74F1}"/>
              </a:ext>
            </a:extLst>
          </p:cNvPr>
          <p:cNvGraphicFramePr>
            <a:graphicFrameLocks noGrp="1"/>
          </p:cNvGraphicFramePr>
          <p:nvPr/>
        </p:nvGraphicFramePr>
        <p:xfrm>
          <a:off x="5093796" y="4133882"/>
          <a:ext cx="2585389" cy="221433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549666">
                  <a:extLst>
                    <a:ext uri="{9D8B030D-6E8A-4147-A177-3AD203B41FA5}">
                      <a16:colId xmlns:a16="http://schemas.microsoft.com/office/drawing/2014/main" val="1148886302"/>
                    </a:ext>
                  </a:extLst>
                </a:gridCol>
                <a:gridCol w="2035723">
                  <a:extLst>
                    <a:ext uri="{9D8B030D-6E8A-4147-A177-3AD203B41FA5}">
                      <a16:colId xmlns:a16="http://schemas.microsoft.com/office/drawing/2014/main" val="600569290"/>
                    </a:ext>
                  </a:extLst>
                </a:gridCol>
              </a:tblGrid>
              <a:tr h="369055">
                <a:tc gridSpan="2"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Adequancy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938801"/>
                  </a:ext>
                </a:extLst>
              </a:tr>
              <a:tr h="36905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 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978804"/>
                  </a:ext>
                </a:extLst>
              </a:tr>
              <a:tr h="36905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Most 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815932"/>
                  </a:ext>
                </a:extLst>
              </a:tr>
              <a:tr h="36905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Much 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7838"/>
                  </a:ext>
                </a:extLst>
              </a:tr>
              <a:tr h="36905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Little 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263561"/>
                  </a:ext>
                </a:extLst>
              </a:tr>
              <a:tr h="36905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8041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9738135-C429-3841-37E4-1A838E210838}"/>
              </a:ext>
            </a:extLst>
          </p:cNvPr>
          <p:cNvGraphicFramePr>
            <a:graphicFrameLocks noGrp="1"/>
          </p:cNvGraphicFramePr>
          <p:nvPr/>
        </p:nvGraphicFramePr>
        <p:xfrm>
          <a:off x="8712243" y="4123172"/>
          <a:ext cx="2382608" cy="2225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06554">
                  <a:extLst>
                    <a:ext uri="{9D8B030D-6E8A-4147-A177-3AD203B41FA5}">
                      <a16:colId xmlns:a16="http://schemas.microsoft.com/office/drawing/2014/main" val="1148886302"/>
                    </a:ext>
                  </a:extLst>
                </a:gridCol>
                <a:gridCol w="1876054">
                  <a:extLst>
                    <a:ext uri="{9D8B030D-6E8A-4147-A177-3AD203B41FA5}">
                      <a16:colId xmlns:a16="http://schemas.microsoft.com/office/drawing/2014/main" val="60056929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Fluency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93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Flawless 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9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81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Non-native 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Disfluent 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26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Incomprehensible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804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53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C30D4-6570-67B0-AC2A-666D57BDAE8E}"/>
              </a:ext>
            </a:extLst>
          </p:cNvPr>
          <p:cNvSpPr txBox="1">
            <a:spLocks/>
          </p:cNvSpPr>
          <p:nvPr/>
        </p:nvSpPr>
        <p:spPr>
          <a:xfrm>
            <a:off x="495948" y="2089402"/>
            <a:ext cx="11263433" cy="38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2400" dirty="0"/>
              <a:t>Manual evaluation is most accurate, but expensive</a:t>
            </a:r>
          </a:p>
          <a:p>
            <a:r>
              <a:rPr lang="en-US" sz="2400" dirty="0"/>
              <a:t>Automated evaluation metrics:</a:t>
            </a:r>
          </a:p>
          <a:p>
            <a:pPr marL="889000" indent="-508000">
              <a:buFont typeface="Wingdings" pitchFamily="2" charset="2"/>
              <a:buChar char="q"/>
            </a:pPr>
            <a:r>
              <a:rPr lang="en-US" sz="2400" dirty="0"/>
              <a:t>Compare system hypothesis with reference translations</a:t>
            </a:r>
          </a:p>
          <a:p>
            <a:pPr marL="889000" indent="-508000">
              <a:buFont typeface="Wingdings" pitchFamily="2" charset="2"/>
              <a:buChar char="q"/>
            </a:pPr>
            <a:r>
              <a:rPr lang="en-US" sz="2400" dirty="0">
                <a:hlinkClick r:id="rId2"/>
              </a:rPr>
              <a:t>BLEU Score</a:t>
            </a:r>
            <a:r>
              <a:rPr lang="en-US" sz="2400" dirty="0"/>
              <a:t> (</a:t>
            </a:r>
            <a:r>
              <a:rPr lang="en-US" sz="2400" dirty="0" err="1"/>
              <a:t>BiLingual</a:t>
            </a:r>
            <a:r>
              <a:rPr lang="en-US" sz="2400" dirty="0"/>
              <a:t> Evaluation Understudy): Modified n-gram Precision</a:t>
            </a:r>
          </a:p>
          <a:p>
            <a:pPr marL="889000" indent="-508000">
              <a:buFont typeface="Wingdings" pitchFamily="2" charset="2"/>
              <a:buChar char="q"/>
            </a:pPr>
            <a:r>
              <a:rPr lang="en-US" sz="2400" dirty="0" err="1">
                <a:hlinkClick r:id="rId3"/>
              </a:rPr>
              <a:t>SacreBLEU</a:t>
            </a:r>
            <a:r>
              <a:rPr lang="en-US" sz="2400" dirty="0">
                <a:hlinkClick r:id="rId3"/>
              </a:rPr>
              <a:t> Score </a:t>
            </a:r>
            <a:r>
              <a:rPr lang="en-US" sz="2400" dirty="0"/>
              <a:t>(A Call for Clarity in Reporting BLEU Scores)</a:t>
            </a:r>
          </a:p>
          <a:p>
            <a:pPr marL="381000" indent="0">
              <a:buNone/>
            </a:pPr>
            <a:endParaRPr lang="en-US" sz="2400" dirty="0"/>
          </a:p>
          <a:p>
            <a:pPr marL="38100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17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D0FDBE-63CE-AE0E-2F1C-A591C4BE8654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1.3 - Evaluating metrics</a:t>
            </a:r>
          </a:p>
        </p:txBody>
      </p:sp>
    </p:spTree>
    <p:extLst>
      <p:ext uri="{BB962C8B-B14F-4D97-AF65-F5344CB8AC3E}">
        <p14:creationId xmlns:p14="http://schemas.microsoft.com/office/powerpoint/2010/main" val="12086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C30D4-6570-67B0-AC2A-666D57BDAE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9" y="2089401"/>
                <a:ext cx="5600052" cy="4170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>
                  <a:buNone/>
                </a:pPr>
                <a:r>
                  <a:rPr lang="en-US" sz="2400" b="1" dirty="0"/>
                  <a:t>Precision and Recall of words</a:t>
                </a:r>
              </a:p>
              <a:p>
                <a:pPr marL="50799" indent="0">
                  <a:buNone/>
                </a:pPr>
                <a:endParaRPr lang="en-US" sz="2400" b="1" dirty="0"/>
              </a:p>
              <a:p>
                <a:pPr marL="50799" indent="0">
                  <a:buNone/>
                </a:pPr>
                <a:endParaRPr lang="en-US" sz="2400" b="1" dirty="0"/>
              </a:p>
              <a:p>
                <a:r>
                  <a:rPr lang="en-US" sz="2400" dirty="0"/>
                  <a:t>Precision:			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correct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length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F-measure:			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)/2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0.43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(0.5+0.43)/2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=46%</m:t>
                      </m:r>
                    </m:oMath>
                  </m:oMathPara>
                </a14:m>
                <a:endParaRPr lang="en-US" sz="2000" dirty="0"/>
              </a:p>
              <a:p>
                <a:pPr marL="38100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C30D4-6570-67B0-AC2A-666D57BDA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9" y="2089401"/>
                <a:ext cx="5600052" cy="4170721"/>
              </a:xfrm>
              <a:prstGeom prst="rect">
                <a:avLst/>
              </a:prstGeom>
              <a:blipFill>
                <a:blip r:embed="rId2"/>
                <a:stretch>
                  <a:fillRect l="-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18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D0FDBE-63CE-AE0E-2F1C-A591C4BE8654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1.3 - Evaluating metrics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0E1C0B-03E9-FF5B-6DEF-97D3D2B9CA53}"/>
              </a:ext>
            </a:extLst>
          </p:cNvPr>
          <p:cNvGraphicFramePr>
            <a:graphicFrameLocks noGrp="1"/>
          </p:cNvGraphicFramePr>
          <p:nvPr/>
        </p:nvGraphicFramePr>
        <p:xfrm>
          <a:off x="672534" y="2735710"/>
          <a:ext cx="10799999" cy="7924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521739">
                  <a:extLst>
                    <a:ext uri="{9D8B030D-6E8A-4147-A177-3AD203B41FA5}">
                      <a16:colId xmlns:a16="http://schemas.microsoft.com/office/drawing/2014/main" val="3797135024"/>
                    </a:ext>
                  </a:extLst>
                </a:gridCol>
                <a:gridCol w="573913">
                  <a:extLst>
                    <a:ext uri="{9D8B030D-6E8A-4147-A177-3AD203B41FA5}">
                      <a16:colId xmlns:a16="http://schemas.microsoft.com/office/drawing/2014/main" val="2226384796"/>
                    </a:ext>
                  </a:extLst>
                </a:gridCol>
                <a:gridCol w="1400000">
                  <a:extLst>
                    <a:ext uri="{9D8B030D-6E8A-4147-A177-3AD203B41FA5}">
                      <a16:colId xmlns:a16="http://schemas.microsoft.com/office/drawing/2014/main" val="4127914790"/>
                    </a:ext>
                  </a:extLst>
                </a:gridCol>
                <a:gridCol w="1913043">
                  <a:extLst>
                    <a:ext uri="{9D8B030D-6E8A-4147-A177-3AD203B41FA5}">
                      <a16:colId xmlns:a16="http://schemas.microsoft.com/office/drawing/2014/main" val="1100492063"/>
                    </a:ext>
                  </a:extLst>
                </a:gridCol>
                <a:gridCol w="1669566">
                  <a:extLst>
                    <a:ext uri="{9D8B030D-6E8A-4147-A177-3AD203B41FA5}">
                      <a16:colId xmlns:a16="http://schemas.microsoft.com/office/drawing/2014/main" val="2593916826"/>
                    </a:ext>
                  </a:extLst>
                </a:gridCol>
                <a:gridCol w="1260870">
                  <a:extLst>
                    <a:ext uri="{9D8B030D-6E8A-4147-A177-3AD203B41FA5}">
                      <a16:colId xmlns:a16="http://schemas.microsoft.com/office/drawing/2014/main" val="1657958460"/>
                    </a:ext>
                  </a:extLst>
                </a:gridCol>
                <a:gridCol w="1110868">
                  <a:extLst>
                    <a:ext uri="{9D8B030D-6E8A-4147-A177-3AD203B41FA5}">
                      <a16:colId xmlns:a16="http://schemas.microsoft.com/office/drawing/2014/main" val="15610600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683933848"/>
                    </a:ext>
                  </a:extLst>
                </a:gridCol>
              </a:tblGrid>
              <a:tr h="28280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028264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4107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890A3FD6-F4D6-2C3B-D516-5492632BAC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9488" y="3514122"/>
                <a:ext cx="5699893" cy="2414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r>
                  <a:rPr lang="en-US" sz="2400" dirty="0"/>
                  <a:t>Recall: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correct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reference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length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=43%</m:t>
                      </m:r>
                    </m:oMath>
                  </m:oMathPara>
                </a14:m>
                <a:endParaRPr lang="en-US" sz="2000" dirty="0"/>
              </a:p>
              <a:p>
                <a:pPr marL="38100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890A3FD6-F4D6-2C3B-D516-5492632BA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88" y="3514122"/>
                <a:ext cx="5699893" cy="2414724"/>
              </a:xfrm>
              <a:prstGeom prst="rect">
                <a:avLst/>
              </a:prstGeom>
              <a:blipFill>
                <a:blip r:embed="rId3"/>
                <a:stretch>
                  <a:fillRect l="-6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240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C30D4-6570-67B0-AC2A-666D57BDAE8E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Precision and Recall of words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Flaw: no penalty for reordering</a:t>
            </a:r>
          </a:p>
          <a:p>
            <a:pPr marL="50799" indent="0">
              <a:buNone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19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D0FDBE-63CE-AE0E-2F1C-A591C4BE8654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1.3 - Evaluating metrics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0E1C0B-03E9-FF5B-6DEF-97D3D2B9CA53}"/>
              </a:ext>
            </a:extLst>
          </p:cNvPr>
          <p:cNvGraphicFramePr>
            <a:graphicFrameLocks noGrp="1"/>
          </p:cNvGraphicFramePr>
          <p:nvPr/>
        </p:nvGraphicFramePr>
        <p:xfrm>
          <a:off x="659488" y="3257798"/>
          <a:ext cx="10799999" cy="118872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521739">
                  <a:extLst>
                    <a:ext uri="{9D8B030D-6E8A-4147-A177-3AD203B41FA5}">
                      <a16:colId xmlns:a16="http://schemas.microsoft.com/office/drawing/2014/main" val="3797135024"/>
                    </a:ext>
                  </a:extLst>
                </a:gridCol>
                <a:gridCol w="956890">
                  <a:extLst>
                    <a:ext uri="{9D8B030D-6E8A-4147-A177-3AD203B41FA5}">
                      <a16:colId xmlns:a16="http://schemas.microsoft.com/office/drawing/2014/main" val="2226384796"/>
                    </a:ext>
                  </a:extLst>
                </a:gridCol>
                <a:gridCol w="1017023">
                  <a:extLst>
                    <a:ext uri="{9D8B030D-6E8A-4147-A177-3AD203B41FA5}">
                      <a16:colId xmlns:a16="http://schemas.microsoft.com/office/drawing/2014/main" val="4127914790"/>
                    </a:ext>
                  </a:extLst>
                </a:gridCol>
                <a:gridCol w="1913043">
                  <a:extLst>
                    <a:ext uri="{9D8B030D-6E8A-4147-A177-3AD203B41FA5}">
                      <a16:colId xmlns:a16="http://schemas.microsoft.com/office/drawing/2014/main" val="1100492063"/>
                    </a:ext>
                  </a:extLst>
                </a:gridCol>
                <a:gridCol w="1669566">
                  <a:extLst>
                    <a:ext uri="{9D8B030D-6E8A-4147-A177-3AD203B41FA5}">
                      <a16:colId xmlns:a16="http://schemas.microsoft.com/office/drawing/2014/main" val="2593916826"/>
                    </a:ext>
                  </a:extLst>
                </a:gridCol>
                <a:gridCol w="1260870">
                  <a:extLst>
                    <a:ext uri="{9D8B030D-6E8A-4147-A177-3AD203B41FA5}">
                      <a16:colId xmlns:a16="http://schemas.microsoft.com/office/drawing/2014/main" val="1657958460"/>
                    </a:ext>
                  </a:extLst>
                </a:gridCol>
                <a:gridCol w="1342157">
                  <a:extLst>
                    <a:ext uri="{9D8B030D-6E8A-4147-A177-3AD203B41FA5}">
                      <a16:colId xmlns:a16="http://schemas.microsoft.com/office/drawing/2014/main" val="156106009"/>
                    </a:ext>
                  </a:extLst>
                </a:gridCol>
                <a:gridCol w="1118711">
                  <a:extLst>
                    <a:ext uri="{9D8B030D-6E8A-4147-A177-3AD203B41FA5}">
                      <a16:colId xmlns:a16="http://schemas.microsoft.com/office/drawing/2014/main" val="683933848"/>
                    </a:ext>
                  </a:extLst>
                </a:gridCol>
              </a:tblGrid>
              <a:tr h="28280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028264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410719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0594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CCEC01A-26C7-23A4-F79D-073ADE7BEED0}"/>
              </a:ext>
            </a:extLst>
          </p:cNvPr>
          <p:cNvGraphicFramePr>
            <a:graphicFrameLocks noGrp="1"/>
          </p:cNvGraphicFramePr>
          <p:nvPr/>
        </p:nvGraphicFramePr>
        <p:xfrm>
          <a:off x="3024533" y="4675162"/>
          <a:ext cx="6096000" cy="158496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360100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961750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8471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07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91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7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F-measure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52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83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1C0E3-5A2B-F254-2C94-E6E8B947DC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2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B1345F-17E1-E3A3-9402-5CB75E380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E5FF2C9-2D9F-2042-365A-B2F9A10E0DCF}"/>
              </a:ext>
            </a:extLst>
          </p:cNvPr>
          <p:cNvGraphicFramePr>
            <a:graphicFrameLocks noGrp="1"/>
          </p:cNvGraphicFramePr>
          <p:nvPr/>
        </p:nvGraphicFramePr>
        <p:xfrm>
          <a:off x="2047499" y="2287209"/>
          <a:ext cx="8128000" cy="352044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3168313">
                  <a:extLst>
                    <a:ext uri="{9D8B030D-6E8A-4147-A177-3AD203B41FA5}">
                      <a16:colId xmlns:a16="http://schemas.microsoft.com/office/drawing/2014/main" val="3696604114"/>
                    </a:ext>
                  </a:extLst>
                </a:gridCol>
                <a:gridCol w="4959687">
                  <a:extLst>
                    <a:ext uri="{9D8B030D-6E8A-4147-A177-3AD203B41FA5}">
                      <a16:colId xmlns:a16="http://schemas.microsoft.com/office/drawing/2014/main" val="460501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04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Machine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26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 for NMT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99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Decoding in NMT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99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NMT using Pre-Trained LMs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57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16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78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02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C30D4-6570-67B0-AC2A-666D57BDAE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9" y="2089401"/>
                <a:ext cx="11086452" cy="4170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>
                  <a:buNone/>
                </a:pPr>
                <a:r>
                  <a:rPr lang="en-US" sz="2400" b="1" dirty="0"/>
                  <a:t>BLEU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N-gram overlap between machine translation output and reference translation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Compute precision for n-grams of size 1 to 4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Add brevity penalty (for too short translations)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BLEU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output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length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reference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length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3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precision</m:t>
                                      </m:r>
                                    </m:e>
                                    <m:sub>
                                      <m: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1/4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Typically computed over the entire corpus, not single sentences</a:t>
                </a:r>
              </a:p>
              <a:p>
                <a:pPr marL="50799" indent="0"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C30D4-6570-67B0-AC2A-666D57BDA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9" y="2089401"/>
                <a:ext cx="11086452" cy="4170721"/>
              </a:xfrm>
              <a:prstGeom prst="rect">
                <a:avLst/>
              </a:prstGeom>
              <a:blipFill>
                <a:blip r:embed="rId2"/>
                <a:stretch>
                  <a:fillRect l="-343" b="-182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20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D0FDBE-63CE-AE0E-2F1C-A591C4BE8654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1.3 - Evaluating metrics</a:t>
            </a:r>
          </a:p>
        </p:txBody>
      </p:sp>
    </p:spTree>
    <p:extLst>
      <p:ext uri="{BB962C8B-B14F-4D97-AF65-F5344CB8AC3E}">
        <p14:creationId xmlns:p14="http://schemas.microsoft.com/office/powerpoint/2010/main" val="2643501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C30D4-6570-67B0-AC2A-666D57BDAE8E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BLEU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21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D0FDBE-63CE-AE0E-2F1C-A591C4BE8654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1.3 - Evaluating metrics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0E1C0B-03E9-FF5B-6DEF-97D3D2B9CA53}"/>
              </a:ext>
            </a:extLst>
          </p:cNvPr>
          <p:cNvGraphicFramePr>
            <a:graphicFrameLocks noGrp="1"/>
          </p:cNvGraphicFramePr>
          <p:nvPr/>
        </p:nvGraphicFramePr>
        <p:xfrm>
          <a:off x="640597" y="2675378"/>
          <a:ext cx="10799999" cy="118872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521739">
                  <a:extLst>
                    <a:ext uri="{9D8B030D-6E8A-4147-A177-3AD203B41FA5}">
                      <a16:colId xmlns:a16="http://schemas.microsoft.com/office/drawing/2014/main" val="3797135024"/>
                    </a:ext>
                  </a:extLst>
                </a:gridCol>
                <a:gridCol w="956890">
                  <a:extLst>
                    <a:ext uri="{9D8B030D-6E8A-4147-A177-3AD203B41FA5}">
                      <a16:colId xmlns:a16="http://schemas.microsoft.com/office/drawing/2014/main" val="2226384796"/>
                    </a:ext>
                  </a:extLst>
                </a:gridCol>
                <a:gridCol w="1017023">
                  <a:extLst>
                    <a:ext uri="{9D8B030D-6E8A-4147-A177-3AD203B41FA5}">
                      <a16:colId xmlns:a16="http://schemas.microsoft.com/office/drawing/2014/main" val="4127914790"/>
                    </a:ext>
                  </a:extLst>
                </a:gridCol>
                <a:gridCol w="1913043">
                  <a:extLst>
                    <a:ext uri="{9D8B030D-6E8A-4147-A177-3AD203B41FA5}">
                      <a16:colId xmlns:a16="http://schemas.microsoft.com/office/drawing/2014/main" val="1100492063"/>
                    </a:ext>
                  </a:extLst>
                </a:gridCol>
                <a:gridCol w="1669566">
                  <a:extLst>
                    <a:ext uri="{9D8B030D-6E8A-4147-A177-3AD203B41FA5}">
                      <a16:colId xmlns:a16="http://schemas.microsoft.com/office/drawing/2014/main" val="2593916826"/>
                    </a:ext>
                  </a:extLst>
                </a:gridCol>
                <a:gridCol w="1260870">
                  <a:extLst>
                    <a:ext uri="{9D8B030D-6E8A-4147-A177-3AD203B41FA5}">
                      <a16:colId xmlns:a16="http://schemas.microsoft.com/office/drawing/2014/main" val="1657958460"/>
                    </a:ext>
                  </a:extLst>
                </a:gridCol>
                <a:gridCol w="1342157">
                  <a:extLst>
                    <a:ext uri="{9D8B030D-6E8A-4147-A177-3AD203B41FA5}">
                      <a16:colId xmlns:a16="http://schemas.microsoft.com/office/drawing/2014/main" val="156106009"/>
                    </a:ext>
                  </a:extLst>
                </a:gridCol>
                <a:gridCol w="1118711">
                  <a:extLst>
                    <a:ext uri="{9D8B030D-6E8A-4147-A177-3AD203B41FA5}">
                      <a16:colId xmlns:a16="http://schemas.microsoft.com/office/drawing/2014/main" val="683933848"/>
                    </a:ext>
                  </a:extLst>
                </a:gridCol>
              </a:tblGrid>
              <a:tr h="28280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028264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410719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0594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CCEC01A-26C7-23A4-F79D-073ADE7BEED0}"/>
              </a:ext>
            </a:extLst>
          </p:cNvPr>
          <p:cNvGraphicFramePr>
            <a:graphicFrameLocks noGrp="1"/>
          </p:cNvGraphicFramePr>
          <p:nvPr/>
        </p:nvGraphicFramePr>
        <p:xfrm>
          <a:off x="2744489" y="3970601"/>
          <a:ext cx="6589371" cy="27736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196457">
                  <a:extLst>
                    <a:ext uri="{9D8B030D-6E8A-4147-A177-3AD203B41FA5}">
                      <a16:colId xmlns:a16="http://schemas.microsoft.com/office/drawing/2014/main" val="2136010022"/>
                    </a:ext>
                  </a:extLst>
                </a:gridCol>
                <a:gridCol w="2196457">
                  <a:extLst>
                    <a:ext uri="{9D8B030D-6E8A-4147-A177-3AD203B41FA5}">
                      <a16:colId xmlns:a16="http://schemas.microsoft.com/office/drawing/2014/main" val="2396175044"/>
                    </a:ext>
                  </a:extLst>
                </a:gridCol>
                <a:gridCol w="2196457">
                  <a:extLst>
                    <a:ext uri="{9D8B030D-6E8A-4147-A177-3AD203B41FA5}">
                      <a16:colId xmlns:a16="http://schemas.microsoft.com/office/drawing/2014/main" val="1688471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07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(1 gram)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91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(2 gram)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7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(3 gram)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5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(4 gram)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77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Brevity penalty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01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4112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BFF1146-BB9B-49F3-E98A-169578209569}"/>
              </a:ext>
            </a:extLst>
          </p:cNvPr>
          <p:cNvSpPr txBox="1"/>
          <p:nvPr/>
        </p:nvSpPr>
        <p:spPr>
          <a:xfrm>
            <a:off x="7802879" y="2280244"/>
            <a:ext cx="1012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BC209-49C2-4A14-807C-A8E74BE4013C}"/>
              </a:ext>
            </a:extLst>
          </p:cNvPr>
          <p:cNvSpPr/>
          <p:nvPr/>
        </p:nvSpPr>
        <p:spPr>
          <a:xfrm>
            <a:off x="7802879" y="2675377"/>
            <a:ext cx="1012874" cy="37731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6527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C30D4-6570-67B0-AC2A-666D57BDAE8E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BLEU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22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D0FDBE-63CE-AE0E-2F1C-A591C4BE8654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1.3 - Evaluating metrics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0E1C0B-03E9-FF5B-6DEF-97D3D2B9CA53}"/>
              </a:ext>
            </a:extLst>
          </p:cNvPr>
          <p:cNvGraphicFramePr>
            <a:graphicFrameLocks noGrp="1"/>
          </p:cNvGraphicFramePr>
          <p:nvPr/>
        </p:nvGraphicFramePr>
        <p:xfrm>
          <a:off x="640597" y="2675378"/>
          <a:ext cx="10799999" cy="118872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521739">
                  <a:extLst>
                    <a:ext uri="{9D8B030D-6E8A-4147-A177-3AD203B41FA5}">
                      <a16:colId xmlns:a16="http://schemas.microsoft.com/office/drawing/2014/main" val="3797135024"/>
                    </a:ext>
                  </a:extLst>
                </a:gridCol>
                <a:gridCol w="956890">
                  <a:extLst>
                    <a:ext uri="{9D8B030D-6E8A-4147-A177-3AD203B41FA5}">
                      <a16:colId xmlns:a16="http://schemas.microsoft.com/office/drawing/2014/main" val="2226384796"/>
                    </a:ext>
                  </a:extLst>
                </a:gridCol>
                <a:gridCol w="1017023">
                  <a:extLst>
                    <a:ext uri="{9D8B030D-6E8A-4147-A177-3AD203B41FA5}">
                      <a16:colId xmlns:a16="http://schemas.microsoft.com/office/drawing/2014/main" val="4127914790"/>
                    </a:ext>
                  </a:extLst>
                </a:gridCol>
                <a:gridCol w="1913043">
                  <a:extLst>
                    <a:ext uri="{9D8B030D-6E8A-4147-A177-3AD203B41FA5}">
                      <a16:colId xmlns:a16="http://schemas.microsoft.com/office/drawing/2014/main" val="1100492063"/>
                    </a:ext>
                  </a:extLst>
                </a:gridCol>
                <a:gridCol w="1669566">
                  <a:extLst>
                    <a:ext uri="{9D8B030D-6E8A-4147-A177-3AD203B41FA5}">
                      <a16:colId xmlns:a16="http://schemas.microsoft.com/office/drawing/2014/main" val="2593916826"/>
                    </a:ext>
                  </a:extLst>
                </a:gridCol>
                <a:gridCol w="1260870">
                  <a:extLst>
                    <a:ext uri="{9D8B030D-6E8A-4147-A177-3AD203B41FA5}">
                      <a16:colId xmlns:a16="http://schemas.microsoft.com/office/drawing/2014/main" val="1657958460"/>
                    </a:ext>
                  </a:extLst>
                </a:gridCol>
                <a:gridCol w="1342157">
                  <a:extLst>
                    <a:ext uri="{9D8B030D-6E8A-4147-A177-3AD203B41FA5}">
                      <a16:colId xmlns:a16="http://schemas.microsoft.com/office/drawing/2014/main" val="156106009"/>
                    </a:ext>
                  </a:extLst>
                </a:gridCol>
                <a:gridCol w="1118711">
                  <a:extLst>
                    <a:ext uri="{9D8B030D-6E8A-4147-A177-3AD203B41FA5}">
                      <a16:colId xmlns:a16="http://schemas.microsoft.com/office/drawing/2014/main" val="683933848"/>
                    </a:ext>
                  </a:extLst>
                </a:gridCol>
              </a:tblGrid>
              <a:tr h="28280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sng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strike="sngStrik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028264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410719"/>
                  </a:ext>
                </a:extLst>
              </a:tr>
              <a:tr h="282800">
                <a:tc>
                  <a:txBody>
                    <a:bodyPr/>
                    <a:lstStyle/>
                    <a:p>
                      <a:pPr algn="ctr"/>
                      <a:r>
                        <a:rPr lang="en-VN" sz="20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0594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CCEC01A-26C7-23A4-F79D-073ADE7BEED0}"/>
              </a:ext>
            </a:extLst>
          </p:cNvPr>
          <p:cNvGraphicFramePr>
            <a:graphicFrameLocks noGrp="1"/>
          </p:cNvGraphicFramePr>
          <p:nvPr/>
        </p:nvGraphicFramePr>
        <p:xfrm>
          <a:off x="2744489" y="3970601"/>
          <a:ext cx="6589371" cy="27736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196457">
                  <a:extLst>
                    <a:ext uri="{9D8B030D-6E8A-4147-A177-3AD203B41FA5}">
                      <a16:colId xmlns:a16="http://schemas.microsoft.com/office/drawing/2014/main" val="2136010022"/>
                    </a:ext>
                  </a:extLst>
                </a:gridCol>
                <a:gridCol w="2196457">
                  <a:extLst>
                    <a:ext uri="{9D8B030D-6E8A-4147-A177-3AD203B41FA5}">
                      <a16:colId xmlns:a16="http://schemas.microsoft.com/office/drawing/2014/main" val="2396175044"/>
                    </a:ext>
                  </a:extLst>
                </a:gridCol>
                <a:gridCol w="2196457">
                  <a:extLst>
                    <a:ext uri="{9D8B030D-6E8A-4147-A177-3AD203B41FA5}">
                      <a16:colId xmlns:a16="http://schemas.microsoft.com/office/drawing/2014/main" val="1688471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07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(1 gram)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91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(2 gram)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7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(3 gram)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5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(4 gram)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77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Brevity penalty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01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4112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9FCF4C8-ACFB-9A8C-5DB2-164396018552}"/>
              </a:ext>
            </a:extLst>
          </p:cNvPr>
          <p:cNvSpPr txBox="1"/>
          <p:nvPr/>
        </p:nvSpPr>
        <p:spPr>
          <a:xfrm>
            <a:off x="1355805" y="4075393"/>
            <a:ext cx="1012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4926D-302C-1273-30DF-D96C867079F5}"/>
              </a:ext>
            </a:extLst>
          </p:cNvPr>
          <p:cNvSpPr/>
          <p:nvPr/>
        </p:nvSpPr>
        <p:spPr>
          <a:xfrm>
            <a:off x="2368679" y="2690089"/>
            <a:ext cx="1795358" cy="37731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EBD428-0991-7DB4-21D2-76625FD782F4}"/>
              </a:ext>
            </a:extLst>
          </p:cNvPr>
          <p:cNvCxnSpPr/>
          <p:nvPr/>
        </p:nvCxnSpPr>
        <p:spPr>
          <a:xfrm flipH="1">
            <a:off x="1856935" y="3109424"/>
            <a:ext cx="1409423" cy="952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322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C30D4-6570-67B0-AC2A-666D57BDAE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9" y="2089401"/>
                <a:ext cx="11086452" cy="4170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50799" indent="0">
                  <a:buNone/>
                </a:pPr>
                <a:r>
                  <a:rPr lang="en-US" sz="2400" b="1" dirty="0"/>
                  <a:t>BLEU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logBLEU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den>
                          </m:f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50799" indent="0">
                  <a:buNone/>
                </a:pPr>
                <a:r>
                  <a:rPr lang="en-US" sz="2400" i="1" dirty="0"/>
                  <a:t>r</a:t>
                </a:r>
                <a:r>
                  <a:rPr lang="en-US" sz="2400" dirty="0"/>
                  <a:t>: reference-length, </a:t>
                </a:r>
                <a:r>
                  <a:rPr lang="en-US" sz="2400" i="1" dirty="0"/>
                  <a:t>c</a:t>
                </a:r>
                <a:r>
                  <a:rPr lang="en-US" sz="2400" dirty="0"/>
                  <a:t>: output (candidate)-length</a:t>
                </a:r>
              </a:p>
              <a:p>
                <a:pPr marL="50799" indent="0">
                  <a:buNone/>
                </a:pPr>
                <a:r>
                  <a:rPr lang="en-US" sz="2400" i="1" dirty="0"/>
                  <a:t>n</a:t>
                </a:r>
                <a:r>
                  <a:rPr lang="en-US" sz="2400" dirty="0"/>
                  <a:t>: n-gram (1,2,3,4), </a:t>
                </a:r>
                <a:r>
                  <a:rPr lang="en-US" sz="2400" i="1" dirty="0" err="1"/>
                  <a:t>w</a:t>
                </a:r>
                <a:r>
                  <a:rPr lang="en-US" sz="2400" i="1" baseline="-25000" dirty="0" err="1"/>
                  <a:t>n</a:t>
                </a:r>
                <a:r>
                  <a:rPr lang="en-US" sz="2400" dirty="0"/>
                  <a:t>: weight of n-gram</a:t>
                </a:r>
              </a:p>
              <a:p>
                <a:pPr marL="50799" indent="0">
                  <a:buNone/>
                </a:pPr>
                <a:r>
                  <a:rPr lang="en-US" sz="2400" dirty="0"/>
                  <a:t>		uniform weights </a:t>
                </a:r>
                <a:r>
                  <a:rPr lang="en-US" sz="2400" i="1" dirty="0" err="1"/>
                  <a:t>w</a:t>
                </a:r>
                <a:r>
                  <a:rPr lang="en-US" sz="2400" i="1" baseline="-25000" dirty="0" err="1"/>
                  <a:t>n</a:t>
                </a:r>
                <a:r>
                  <a:rPr lang="en-US" sz="2400" dirty="0"/>
                  <a:t>=1/</a:t>
                </a:r>
                <a:r>
                  <a:rPr lang="en-US" sz="2400" i="1" dirty="0"/>
                  <a:t>n</a:t>
                </a:r>
              </a:p>
              <a:p>
                <a:pPr marL="50799" indent="0">
                  <a:buNone/>
                </a:pPr>
                <a:r>
                  <a:rPr lang="en-US" sz="2400" i="1" dirty="0" err="1"/>
                  <a:t>p</a:t>
                </a:r>
                <a:r>
                  <a:rPr lang="en-US" sz="2400" i="1" baseline="-25000" dirty="0" err="1"/>
                  <a:t>n</a:t>
                </a:r>
                <a:r>
                  <a:rPr lang="en-US" sz="2400" dirty="0"/>
                  <a:t>: precision n-gram</a:t>
                </a:r>
              </a:p>
              <a:p>
                <a:pPr marL="50799" indent="0">
                  <a:buNone/>
                </a:pPr>
                <a:r>
                  <a:rPr lang="en-US" sz="2400" b="1" dirty="0" err="1"/>
                  <a:t>SacreBLEU</a:t>
                </a:r>
                <a:r>
                  <a:rPr lang="en-US" sz="2400" b="1" dirty="0"/>
                  <a:t> (A Call for Clarity in Reporting BLEU)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C30D4-6570-67B0-AC2A-666D57BDA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9" y="2089401"/>
                <a:ext cx="11086452" cy="4170721"/>
              </a:xfrm>
              <a:prstGeom prst="rect">
                <a:avLst/>
              </a:prstGeom>
              <a:blipFill>
                <a:blip r:embed="rId2"/>
                <a:stretch>
                  <a:fillRect l="-343" t="-151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23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D0FDBE-63CE-AE0E-2F1C-A591C4BE8654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1.3 - Evaluating metrics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8513D8D-66C7-5D3E-FE46-3612FB47B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94" y="3427113"/>
            <a:ext cx="3369655" cy="3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42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C30D4-6570-67B0-AC2A-666D57BDAE8E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BLEU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24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D0FDBE-63CE-AE0E-2F1C-A591C4BE8654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1.3 - Evaluating metrics</a:t>
            </a:r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7F895C-E10B-DCE9-1E88-BB927571A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79" y="2229346"/>
            <a:ext cx="7920617" cy="426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45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25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pic>
        <p:nvPicPr>
          <p:cNvPr id="1026" name="Picture 2" descr="04. Approaches to Machine Translation- RBMT &amp; EBMT - YouTube">
            <a:extLst>
              <a:ext uri="{FF2B5EF4-FFF2-40B4-BE49-F238E27FC236}">
                <a16:creationId xmlns:a16="http://schemas.microsoft.com/office/drawing/2014/main" id="{35B869A8-3DF5-6A82-8E44-D1188346C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0" r="2610" b="18435"/>
          <a:stretch/>
        </p:blipFill>
        <p:spPr bwMode="auto">
          <a:xfrm>
            <a:off x="654327" y="1502914"/>
            <a:ext cx="10643690" cy="394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35057D-04B7-7D8F-134C-67B7518E8059}"/>
              </a:ext>
            </a:extLst>
          </p:cNvPr>
          <p:cNvCxnSpPr>
            <a:cxnSpLocks/>
          </p:cNvCxnSpPr>
          <p:nvPr/>
        </p:nvCxnSpPr>
        <p:spPr>
          <a:xfrm flipV="1">
            <a:off x="656739" y="5773720"/>
            <a:ext cx="10641278" cy="2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B31A9-3D65-1984-8A4D-D597CFD18EE3}"/>
              </a:ext>
            </a:extLst>
          </p:cNvPr>
          <p:cNvCxnSpPr>
            <a:cxnSpLocks/>
          </p:cNvCxnSpPr>
          <p:nvPr/>
        </p:nvCxnSpPr>
        <p:spPr>
          <a:xfrm>
            <a:off x="1014127" y="5638372"/>
            <a:ext cx="0" cy="237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7AAC50-F6F6-16D7-82B7-578F838F14FA}"/>
              </a:ext>
            </a:extLst>
          </p:cNvPr>
          <p:cNvSpPr txBox="1"/>
          <p:nvPr/>
        </p:nvSpPr>
        <p:spPr>
          <a:xfrm>
            <a:off x="654327" y="5887510"/>
            <a:ext cx="7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C790F3-D0B5-EAA6-ACA6-9955F78B1281}"/>
              </a:ext>
            </a:extLst>
          </p:cNvPr>
          <p:cNvCxnSpPr>
            <a:cxnSpLocks/>
          </p:cNvCxnSpPr>
          <p:nvPr/>
        </p:nvCxnSpPr>
        <p:spPr>
          <a:xfrm>
            <a:off x="4502211" y="5620828"/>
            <a:ext cx="0" cy="237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26EC64-CFE9-4E16-6219-182AD809F41C}"/>
              </a:ext>
            </a:extLst>
          </p:cNvPr>
          <p:cNvSpPr txBox="1"/>
          <p:nvPr/>
        </p:nvSpPr>
        <p:spPr>
          <a:xfrm>
            <a:off x="4142411" y="5869966"/>
            <a:ext cx="7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F355B-9B45-39C8-5B51-7A9CC5441C3E}"/>
              </a:ext>
            </a:extLst>
          </p:cNvPr>
          <p:cNvCxnSpPr>
            <a:cxnSpLocks/>
          </p:cNvCxnSpPr>
          <p:nvPr/>
        </p:nvCxnSpPr>
        <p:spPr>
          <a:xfrm>
            <a:off x="5899383" y="5633973"/>
            <a:ext cx="0" cy="237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7D89A7-EA36-998A-323D-F062F90D3A0E}"/>
              </a:ext>
            </a:extLst>
          </p:cNvPr>
          <p:cNvSpPr txBox="1"/>
          <p:nvPr/>
        </p:nvSpPr>
        <p:spPr>
          <a:xfrm>
            <a:off x="5539583" y="5883111"/>
            <a:ext cx="7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4124D1-7469-7E47-4C60-6A0DA87C6229}"/>
              </a:ext>
            </a:extLst>
          </p:cNvPr>
          <p:cNvCxnSpPr>
            <a:cxnSpLocks/>
          </p:cNvCxnSpPr>
          <p:nvPr/>
        </p:nvCxnSpPr>
        <p:spPr>
          <a:xfrm>
            <a:off x="10310706" y="5638372"/>
            <a:ext cx="0" cy="237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1349C1-849B-7585-9AD1-E881E401DB23}"/>
              </a:ext>
            </a:extLst>
          </p:cNvPr>
          <p:cNvSpPr txBox="1"/>
          <p:nvPr/>
        </p:nvSpPr>
        <p:spPr>
          <a:xfrm>
            <a:off x="9950906" y="5887510"/>
            <a:ext cx="7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E91E23-43D9-E495-D357-8F1B975FE7B2}"/>
              </a:ext>
            </a:extLst>
          </p:cNvPr>
          <p:cNvCxnSpPr>
            <a:cxnSpLocks/>
          </p:cNvCxnSpPr>
          <p:nvPr/>
        </p:nvCxnSpPr>
        <p:spPr>
          <a:xfrm>
            <a:off x="8496272" y="5652191"/>
            <a:ext cx="0" cy="237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607883-3319-50AB-E4C8-D941A123273B}"/>
              </a:ext>
            </a:extLst>
          </p:cNvPr>
          <p:cNvSpPr txBox="1"/>
          <p:nvPr/>
        </p:nvSpPr>
        <p:spPr>
          <a:xfrm>
            <a:off x="8136472" y="5901329"/>
            <a:ext cx="7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9D1863-80E6-2569-D200-00CE98DE81BE}"/>
              </a:ext>
            </a:extLst>
          </p:cNvPr>
          <p:cNvSpPr/>
          <p:nvPr/>
        </p:nvSpPr>
        <p:spPr>
          <a:xfrm>
            <a:off x="9533647" y="2057400"/>
            <a:ext cx="1919312" cy="44348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3472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26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pic>
        <p:nvPicPr>
          <p:cNvPr id="1030" name="Picture 6" descr="Giới thiệu về Deep Learning, Deep Learning hoạt động như thế nào?">
            <a:extLst>
              <a:ext uri="{FF2B5EF4-FFF2-40B4-BE49-F238E27FC236}">
                <a16:creationId xmlns:a16="http://schemas.microsoft.com/office/drawing/2014/main" id="{13B0D77A-4E47-A0D0-270C-6742E81D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179905"/>
            <a:ext cx="3305175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97FEC20-3ABC-FF2A-E1AE-F6AA42B20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8" b="6773"/>
          <a:stretch/>
        </p:blipFill>
        <p:spPr bwMode="auto">
          <a:xfrm>
            <a:off x="539290" y="4371315"/>
            <a:ext cx="10620837" cy="223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651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27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NMT: The biggest success story of NLP Deep Learning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06AE4A6-200D-EE65-C2F6-65386D684130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5447651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dirty="0"/>
              <a:t>Neural Machine Translation went from a fringe research activity in 2014 to the leading standard method in 2016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2014: First seq2seq paper published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2016: Google Translate switches from SMT to NMT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E7CA760-9CCD-ABF9-1940-C2AD579AA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14" y="2156635"/>
            <a:ext cx="4562973" cy="44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19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28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Sequence to Sequence (Seq2Seq)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06AE4A6-200D-EE65-C2F6-65386D684130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dirty="0"/>
              <a:t>A single neural network is used to translate from source to target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Architecture: Encoder-Decoder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Encoder: Convert source sentence (input) into a vector/matrix (State)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Decoder: Convert encoding into a sentence in target language (output)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14B095-ADE1-3CC9-AD5E-B8BA333BB474}"/>
              </a:ext>
            </a:extLst>
          </p:cNvPr>
          <p:cNvSpPr/>
          <p:nvPr/>
        </p:nvSpPr>
        <p:spPr>
          <a:xfrm>
            <a:off x="983698" y="4811248"/>
            <a:ext cx="1418895" cy="508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BCDBF6-A85A-AEEC-C248-94698EDB73AF}"/>
              </a:ext>
            </a:extLst>
          </p:cNvPr>
          <p:cNvSpPr/>
          <p:nvPr/>
        </p:nvSpPr>
        <p:spPr>
          <a:xfrm>
            <a:off x="5223641" y="4811248"/>
            <a:ext cx="1744717" cy="50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55D3B-0DC3-81BB-BBBA-E25436AC2AAC}"/>
              </a:ext>
            </a:extLst>
          </p:cNvPr>
          <p:cNvSpPr/>
          <p:nvPr/>
        </p:nvSpPr>
        <p:spPr>
          <a:xfrm>
            <a:off x="7456113" y="4658848"/>
            <a:ext cx="1744717" cy="812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7C9D8-6952-7E7D-DF87-1C51120F3E51}"/>
              </a:ext>
            </a:extLst>
          </p:cNvPr>
          <p:cNvSpPr/>
          <p:nvPr/>
        </p:nvSpPr>
        <p:spPr>
          <a:xfrm>
            <a:off x="9789407" y="4811248"/>
            <a:ext cx="1418895" cy="508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5B7DD9-6FE6-58F2-23A2-3C368BE47933}"/>
              </a:ext>
            </a:extLst>
          </p:cNvPr>
          <p:cNvSpPr/>
          <p:nvPr/>
        </p:nvSpPr>
        <p:spPr>
          <a:xfrm>
            <a:off x="2991170" y="4658848"/>
            <a:ext cx="1744717" cy="812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EAD4DA-8650-D0F5-98DD-B38BC5152A8A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2402593" y="5065248"/>
            <a:ext cx="588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4B14CD-93E2-BF21-3645-3A509A4022C5}"/>
              </a:ext>
            </a:extLst>
          </p:cNvPr>
          <p:cNvCxnSpPr>
            <a:stCxn id="21" idx="3"/>
            <a:endCxn id="18" idx="1"/>
          </p:cNvCxnSpPr>
          <p:nvPr/>
        </p:nvCxnSpPr>
        <p:spPr>
          <a:xfrm>
            <a:off x="4735887" y="5065248"/>
            <a:ext cx="48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B3419F-F765-9F23-3760-ECB32EDC3577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6968358" y="5065248"/>
            <a:ext cx="487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9E0E2F-4E67-A747-4E55-3D20B8E3D620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9200830" y="5065248"/>
            <a:ext cx="588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898144-9F1E-72ED-930D-F6AE5FF46C05}"/>
              </a:ext>
            </a:extLst>
          </p:cNvPr>
          <p:cNvSpPr txBox="1"/>
          <p:nvPr/>
        </p:nvSpPr>
        <p:spPr>
          <a:xfrm>
            <a:off x="2591358" y="5445139"/>
            <a:ext cx="6936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 Vector </a:t>
            </a:r>
          </a:p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all information of input sentence</a:t>
            </a:r>
          </a:p>
        </p:txBody>
      </p:sp>
    </p:spTree>
    <p:extLst>
      <p:ext uri="{BB962C8B-B14F-4D97-AF65-F5344CB8AC3E}">
        <p14:creationId xmlns:p14="http://schemas.microsoft.com/office/powerpoint/2010/main" val="102060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E3B3C9-5FA2-82D9-FE8B-3EA964489820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29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Sequence to Sequence (Seq2Seq)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3414D-63E5-9CBC-A0B2-F3721AA9B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1" y="2142837"/>
            <a:ext cx="11217224" cy="432119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DCBBF2-BC3C-37AE-5394-79361AD658C9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10864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408021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3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pic>
        <p:nvPicPr>
          <p:cNvPr id="2" name="Picture 2" descr="Machine Learning Behind Google Translate Services">
            <a:extLst>
              <a:ext uri="{FF2B5EF4-FFF2-40B4-BE49-F238E27FC236}">
                <a16:creationId xmlns:a16="http://schemas.microsoft.com/office/drawing/2014/main" id="{B092E210-D803-AEAF-0F25-AD616F42D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33840" r="880" b="9678"/>
          <a:stretch/>
        </p:blipFill>
        <p:spPr bwMode="auto">
          <a:xfrm>
            <a:off x="1732919" y="2638812"/>
            <a:ext cx="8653137" cy="372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776846-50AA-B73F-D304-0D9F6E269625}"/>
              </a:ext>
            </a:extLst>
          </p:cNvPr>
          <p:cNvSpPr/>
          <p:nvPr/>
        </p:nvSpPr>
        <p:spPr>
          <a:xfrm>
            <a:off x="672533" y="1369402"/>
            <a:ext cx="10800000" cy="972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VN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Translate 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 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baseline="30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language (input)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 sentence 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baseline="30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language (output)</a:t>
            </a:r>
            <a:endParaRPr lang="en-VN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E3B3C9-5FA2-82D9-FE8B-3EA964489820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30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Sequence to Sequence (Seq2Seq)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DCBBF2-BC3C-37AE-5394-79361AD658C9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10864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Inference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315878-5ACC-533A-5E2D-F746C01BD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856246"/>
            <a:ext cx="10540728" cy="3014691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565BF01D-BA07-5981-F006-F969241EC0C5}"/>
              </a:ext>
            </a:extLst>
          </p:cNvPr>
          <p:cNvSpPr/>
          <p:nvPr/>
        </p:nvSpPr>
        <p:spPr>
          <a:xfrm rot="16200000">
            <a:off x="2961927" y="3682319"/>
            <a:ext cx="304323" cy="468156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58ABE-0B21-017D-9263-48F620AC96D9}"/>
              </a:ext>
            </a:extLst>
          </p:cNvPr>
          <p:cNvSpPr txBox="1"/>
          <p:nvPr/>
        </p:nvSpPr>
        <p:spPr>
          <a:xfrm>
            <a:off x="1416667" y="6175261"/>
            <a:ext cx="33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Sequence (Source)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E1AC39-F9B1-8346-7628-CD4294A9B575}"/>
              </a:ext>
            </a:extLst>
          </p:cNvPr>
          <p:cNvSpPr/>
          <p:nvPr/>
        </p:nvSpPr>
        <p:spPr>
          <a:xfrm rot="5400000">
            <a:off x="8841667" y="309390"/>
            <a:ext cx="304323" cy="468156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69745B-618D-F38D-B95E-2BC9593177FB}"/>
              </a:ext>
            </a:extLst>
          </p:cNvPr>
          <p:cNvSpPr txBox="1"/>
          <p:nvPr/>
        </p:nvSpPr>
        <p:spPr>
          <a:xfrm>
            <a:off x="7255480" y="2086814"/>
            <a:ext cx="364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Sequence (Target)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FC9BEE-50EA-B60D-13F4-3159F97D2F02}"/>
              </a:ext>
            </a:extLst>
          </p:cNvPr>
          <p:cNvSpPr txBox="1"/>
          <p:nvPr/>
        </p:nvSpPr>
        <p:spPr>
          <a:xfrm>
            <a:off x="2518792" y="3280769"/>
            <a:ext cx="177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B18F5-0DE6-FE13-9EA2-40819D9FF9B4}"/>
              </a:ext>
            </a:extLst>
          </p:cNvPr>
          <p:cNvSpPr txBox="1"/>
          <p:nvPr/>
        </p:nvSpPr>
        <p:spPr>
          <a:xfrm>
            <a:off x="8189787" y="5944428"/>
            <a:ext cx="177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398116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E3B3C9-5FA2-82D9-FE8B-3EA964489820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31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Sequence to Sequence (Seq2Seq)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DCBBF2-BC3C-37AE-5394-79361AD658C9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10864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Information Bottleneck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315878-5ACC-533A-5E2D-F746C01BD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1"/>
          <a:stretch/>
        </p:blipFill>
        <p:spPr>
          <a:xfrm>
            <a:off x="877965" y="2856246"/>
            <a:ext cx="5085720" cy="3014691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565BF01D-BA07-5981-F006-F969241EC0C5}"/>
              </a:ext>
            </a:extLst>
          </p:cNvPr>
          <p:cNvSpPr/>
          <p:nvPr/>
        </p:nvSpPr>
        <p:spPr>
          <a:xfrm rot="16200000">
            <a:off x="2961927" y="3682319"/>
            <a:ext cx="304323" cy="468156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58ABE-0B21-017D-9263-48F620AC96D9}"/>
              </a:ext>
            </a:extLst>
          </p:cNvPr>
          <p:cNvSpPr txBox="1"/>
          <p:nvPr/>
        </p:nvSpPr>
        <p:spPr>
          <a:xfrm>
            <a:off x="1416667" y="6175261"/>
            <a:ext cx="33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Sequence (Source)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FC9BEE-50EA-B60D-13F4-3159F97D2F02}"/>
              </a:ext>
            </a:extLst>
          </p:cNvPr>
          <p:cNvSpPr txBox="1"/>
          <p:nvPr/>
        </p:nvSpPr>
        <p:spPr>
          <a:xfrm>
            <a:off x="2518792" y="3280769"/>
            <a:ext cx="177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B18F5-0DE6-FE13-9EA2-40819D9FF9B4}"/>
              </a:ext>
            </a:extLst>
          </p:cNvPr>
          <p:cNvSpPr txBox="1"/>
          <p:nvPr/>
        </p:nvSpPr>
        <p:spPr>
          <a:xfrm>
            <a:off x="8189787" y="5944428"/>
            <a:ext cx="177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09D090-DD60-3DE2-867C-3889976EA4E5}"/>
              </a:ext>
            </a:extLst>
          </p:cNvPr>
          <p:cNvCxnSpPr/>
          <p:nvPr/>
        </p:nvCxnSpPr>
        <p:spPr>
          <a:xfrm>
            <a:off x="5782235" y="2802332"/>
            <a:ext cx="0" cy="626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00DB38E-7DD8-AE91-0D6D-E868F07BD3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7" t="84686" r="37697"/>
          <a:stretch/>
        </p:blipFill>
        <p:spPr>
          <a:xfrm>
            <a:off x="6573417" y="5409272"/>
            <a:ext cx="1024167" cy="461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8D1CBD-4E32-C581-F34F-DB47229C1F20}"/>
              </a:ext>
            </a:extLst>
          </p:cNvPr>
          <p:cNvSpPr/>
          <p:nvPr/>
        </p:nvSpPr>
        <p:spPr>
          <a:xfrm>
            <a:off x="5363293" y="2282826"/>
            <a:ext cx="135176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67AE5-4B5A-0F58-1AFF-189B8E260E34}"/>
              </a:ext>
            </a:extLst>
          </p:cNvPr>
          <p:cNvSpPr txBox="1"/>
          <p:nvPr/>
        </p:nvSpPr>
        <p:spPr>
          <a:xfrm>
            <a:off x="6813501" y="3795496"/>
            <a:ext cx="471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step of the decoder, directly connected to the components of the encoder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all timestep in the encoder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2BE2D-8171-251B-2CA0-3D533A2B4B2C}"/>
              </a:ext>
            </a:extLst>
          </p:cNvPr>
          <p:cNvSpPr txBox="1"/>
          <p:nvPr/>
        </p:nvSpPr>
        <p:spPr>
          <a:xfrm>
            <a:off x="8567703" y="2632471"/>
            <a:ext cx="177624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1D35A2-3E89-7D47-F478-C1CC24F0DE1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963685" y="3144099"/>
            <a:ext cx="3492142" cy="1219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89A414-ADD9-04C6-FE98-C786F6FB082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85501" y="3143158"/>
            <a:ext cx="2343425" cy="2266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81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E3B3C9-5FA2-82D9-FE8B-3EA964489820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32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Seq2Seq + Attention Schema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1294740D-074B-FDBB-A67A-F919BCF5798B}"/>
              </a:ext>
            </a:extLst>
          </p:cNvPr>
          <p:cNvSpPr/>
          <p:nvPr/>
        </p:nvSpPr>
        <p:spPr>
          <a:xfrm>
            <a:off x="1366684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lowchart: Connector 4">
            <a:extLst>
              <a:ext uri="{FF2B5EF4-FFF2-40B4-BE49-F238E27FC236}">
                <a16:creationId xmlns:a16="http://schemas.microsoft.com/office/drawing/2014/main" id="{0EA9281F-D764-DEB2-6044-30B653D2F80C}"/>
              </a:ext>
            </a:extLst>
          </p:cNvPr>
          <p:cNvSpPr/>
          <p:nvPr/>
        </p:nvSpPr>
        <p:spPr>
          <a:xfrm>
            <a:off x="1410192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5">
            <a:extLst>
              <a:ext uri="{FF2B5EF4-FFF2-40B4-BE49-F238E27FC236}">
                <a16:creationId xmlns:a16="http://schemas.microsoft.com/office/drawing/2014/main" id="{A3131C6F-137C-8351-E8DA-1E33207B1793}"/>
              </a:ext>
            </a:extLst>
          </p:cNvPr>
          <p:cNvSpPr/>
          <p:nvPr/>
        </p:nvSpPr>
        <p:spPr>
          <a:xfrm>
            <a:off x="1412900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6">
            <a:extLst>
              <a:ext uri="{FF2B5EF4-FFF2-40B4-BE49-F238E27FC236}">
                <a16:creationId xmlns:a16="http://schemas.microsoft.com/office/drawing/2014/main" id="{8C68FB86-2390-93AC-013D-760FF0BBE321}"/>
              </a:ext>
            </a:extLst>
          </p:cNvPr>
          <p:cNvSpPr/>
          <p:nvPr/>
        </p:nvSpPr>
        <p:spPr>
          <a:xfrm>
            <a:off x="141019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7">
            <a:extLst>
              <a:ext uri="{FF2B5EF4-FFF2-40B4-BE49-F238E27FC236}">
                <a16:creationId xmlns:a16="http://schemas.microsoft.com/office/drawing/2014/main" id="{6345D8FA-B77F-360B-C276-AB3E691B676B}"/>
              </a:ext>
            </a:extLst>
          </p:cNvPr>
          <p:cNvSpPr/>
          <p:nvPr/>
        </p:nvSpPr>
        <p:spPr>
          <a:xfrm>
            <a:off x="1417814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8">
            <a:extLst>
              <a:ext uri="{FF2B5EF4-FFF2-40B4-BE49-F238E27FC236}">
                <a16:creationId xmlns:a16="http://schemas.microsoft.com/office/drawing/2014/main" id="{93D53833-D9FF-50DE-0381-83F0ECAB8A6B}"/>
              </a:ext>
            </a:extLst>
          </p:cNvPr>
          <p:cNvSpPr/>
          <p:nvPr/>
        </p:nvSpPr>
        <p:spPr>
          <a:xfrm>
            <a:off x="1417814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11">
            <a:extLst>
              <a:ext uri="{FF2B5EF4-FFF2-40B4-BE49-F238E27FC236}">
                <a16:creationId xmlns:a16="http://schemas.microsoft.com/office/drawing/2014/main" id="{EA3FE486-10F3-5E77-F3DA-BBA46BBEA6A0}"/>
              </a:ext>
            </a:extLst>
          </p:cNvPr>
          <p:cNvSpPr/>
          <p:nvPr/>
        </p:nvSpPr>
        <p:spPr>
          <a:xfrm>
            <a:off x="2125089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Flowchart: Connector 12">
            <a:extLst>
              <a:ext uri="{FF2B5EF4-FFF2-40B4-BE49-F238E27FC236}">
                <a16:creationId xmlns:a16="http://schemas.microsoft.com/office/drawing/2014/main" id="{15B2B2EA-944B-3182-7434-E4EFAC3EF0A7}"/>
              </a:ext>
            </a:extLst>
          </p:cNvPr>
          <p:cNvSpPr/>
          <p:nvPr/>
        </p:nvSpPr>
        <p:spPr>
          <a:xfrm>
            <a:off x="2168597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13">
            <a:extLst>
              <a:ext uri="{FF2B5EF4-FFF2-40B4-BE49-F238E27FC236}">
                <a16:creationId xmlns:a16="http://schemas.microsoft.com/office/drawing/2014/main" id="{1287CE13-72A4-2BD5-D75E-0F072158C598}"/>
              </a:ext>
            </a:extLst>
          </p:cNvPr>
          <p:cNvSpPr/>
          <p:nvPr/>
        </p:nvSpPr>
        <p:spPr>
          <a:xfrm>
            <a:off x="2171305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14">
            <a:extLst>
              <a:ext uri="{FF2B5EF4-FFF2-40B4-BE49-F238E27FC236}">
                <a16:creationId xmlns:a16="http://schemas.microsoft.com/office/drawing/2014/main" id="{2C09788C-B364-E4CA-B584-30E29E3B9C96}"/>
              </a:ext>
            </a:extLst>
          </p:cNvPr>
          <p:cNvSpPr/>
          <p:nvPr/>
        </p:nvSpPr>
        <p:spPr>
          <a:xfrm>
            <a:off x="218017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15">
            <a:extLst>
              <a:ext uri="{FF2B5EF4-FFF2-40B4-BE49-F238E27FC236}">
                <a16:creationId xmlns:a16="http://schemas.microsoft.com/office/drawing/2014/main" id="{6E7DFFA6-2CB4-0D71-80B5-7B5A9385E50B}"/>
              </a:ext>
            </a:extLst>
          </p:cNvPr>
          <p:cNvSpPr/>
          <p:nvPr/>
        </p:nvSpPr>
        <p:spPr>
          <a:xfrm>
            <a:off x="2176219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16">
            <a:extLst>
              <a:ext uri="{FF2B5EF4-FFF2-40B4-BE49-F238E27FC236}">
                <a16:creationId xmlns:a16="http://schemas.microsoft.com/office/drawing/2014/main" id="{08493B71-B63F-D281-CD86-BF5C16EC29D5}"/>
              </a:ext>
            </a:extLst>
          </p:cNvPr>
          <p:cNvSpPr/>
          <p:nvPr/>
        </p:nvSpPr>
        <p:spPr>
          <a:xfrm>
            <a:off x="2176219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59">
            <a:extLst>
              <a:ext uri="{FF2B5EF4-FFF2-40B4-BE49-F238E27FC236}">
                <a16:creationId xmlns:a16="http://schemas.microsoft.com/office/drawing/2014/main" id="{077350BF-4FBA-0EAA-85D7-BD18EF68D055}"/>
              </a:ext>
            </a:extLst>
          </p:cNvPr>
          <p:cNvSpPr/>
          <p:nvPr/>
        </p:nvSpPr>
        <p:spPr>
          <a:xfrm>
            <a:off x="2882255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lowchart: Connector 60">
            <a:extLst>
              <a:ext uri="{FF2B5EF4-FFF2-40B4-BE49-F238E27FC236}">
                <a16:creationId xmlns:a16="http://schemas.microsoft.com/office/drawing/2014/main" id="{4837833B-F671-B7F8-621B-66EBBB4B3A81}"/>
              </a:ext>
            </a:extLst>
          </p:cNvPr>
          <p:cNvSpPr/>
          <p:nvPr/>
        </p:nvSpPr>
        <p:spPr>
          <a:xfrm>
            <a:off x="2925763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61">
            <a:extLst>
              <a:ext uri="{FF2B5EF4-FFF2-40B4-BE49-F238E27FC236}">
                <a16:creationId xmlns:a16="http://schemas.microsoft.com/office/drawing/2014/main" id="{329037BA-B734-ABBA-26AA-74EE5DFE505A}"/>
              </a:ext>
            </a:extLst>
          </p:cNvPr>
          <p:cNvSpPr/>
          <p:nvPr/>
        </p:nvSpPr>
        <p:spPr>
          <a:xfrm>
            <a:off x="2928471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62">
            <a:extLst>
              <a:ext uri="{FF2B5EF4-FFF2-40B4-BE49-F238E27FC236}">
                <a16:creationId xmlns:a16="http://schemas.microsoft.com/office/drawing/2014/main" id="{B5C7DDA6-8BA7-2110-FC14-F2E8CA05515A}"/>
              </a:ext>
            </a:extLst>
          </p:cNvPr>
          <p:cNvSpPr/>
          <p:nvPr/>
        </p:nvSpPr>
        <p:spPr>
          <a:xfrm>
            <a:off x="2925765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63">
            <a:extLst>
              <a:ext uri="{FF2B5EF4-FFF2-40B4-BE49-F238E27FC236}">
                <a16:creationId xmlns:a16="http://schemas.microsoft.com/office/drawing/2014/main" id="{45C6BC50-7601-D213-D290-19994F7E6F2B}"/>
              </a:ext>
            </a:extLst>
          </p:cNvPr>
          <p:cNvSpPr/>
          <p:nvPr/>
        </p:nvSpPr>
        <p:spPr>
          <a:xfrm>
            <a:off x="2933385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64">
            <a:extLst>
              <a:ext uri="{FF2B5EF4-FFF2-40B4-BE49-F238E27FC236}">
                <a16:creationId xmlns:a16="http://schemas.microsoft.com/office/drawing/2014/main" id="{43B45251-3547-3FF1-D7A4-E394B478C942}"/>
              </a:ext>
            </a:extLst>
          </p:cNvPr>
          <p:cNvSpPr/>
          <p:nvPr/>
        </p:nvSpPr>
        <p:spPr>
          <a:xfrm>
            <a:off x="2933385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65">
            <a:extLst>
              <a:ext uri="{FF2B5EF4-FFF2-40B4-BE49-F238E27FC236}">
                <a16:creationId xmlns:a16="http://schemas.microsoft.com/office/drawing/2014/main" id="{A84CDA9D-B0E2-84D6-1F0C-FC8889A67B70}"/>
              </a:ext>
            </a:extLst>
          </p:cNvPr>
          <p:cNvSpPr/>
          <p:nvPr/>
        </p:nvSpPr>
        <p:spPr>
          <a:xfrm>
            <a:off x="3639421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Flowchart: Connector 66">
            <a:extLst>
              <a:ext uri="{FF2B5EF4-FFF2-40B4-BE49-F238E27FC236}">
                <a16:creationId xmlns:a16="http://schemas.microsoft.com/office/drawing/2014/main" id="{461568BF-C069-D944-8E2E-4C1C1CA933E8}"/>
              </a:ext>
            </a:extLst>
          </p:cNvPr>
          <p:cNvSpPr/>
          <p:nvPr/>
        </p:nvSpPr>
        <p:spPr>
          <a:xfrm>
            <a:off x="3682929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67">
            <a:extLst>
              <a:ext uri="{FF2B5EF4-FFF2-40B4-BE49-F238E27FC236}">
                <a16:creationId xmlns:a16="http://schemas.microsoft.com/office/drawing/2014/main" id="{6261C020-797D-4335-6C7E-A7C5EE2F05F9}"/>
              </a:ext>
            </a:extLst>
          </p:cNvPr>
          <p:cNvSpPr/>
          <p:nvPr/>
        </p:nvSpPr>
        <p:spPr>
          <a:xfrm>
            <a:off x="3685637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68">
            <a:extLst>
              <a:ext uri="{FF2B5EF4-FFF2-40B4-BE49-F238E27FC236}">
                <a16:creationId xmlns:a16="http://schemas.microsoft.com/office/drawing/2014/main" id="{71766B2F-9CD9-5301-CF76-F562B23E814D}"/>
              </a:ext>
            </a:extLst>
          </p:cNvPr>
          <p:cNvSpPr/>
          <p:nvPr/>
        </p:nvSpPr>
        <p:spPr>
          <a:xfrm>
            <a:off x="3682931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69">
            <a:extLst>
              <a:ext uri="{FF2B5EF4-FFF2-40B4-BE49-F238E27FC236}">
                <a16:creationId xmlns:a16="http://schemas.microsoft.com/office/drawing/2014/main" id="{4AE8B233-91BD-3F26-0453-1734245C61CA}"/>
              </a:ext>
            </a:extLst>
          </p:cNvPr>
          <p:cNvSpPr/>
          <p:nvPr/>
        </p:nvSpPr>
        <p:spPr>
          <a:xfrm>
            <a:off x="3690551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70">
            <a:extLst>
              <a:ext uri="{FF2B5EF4-FFF2-40B4-BE49-F238E27FC236}">
                <a16:creationId xmlns:a16="http://schemas.microsoft.com/office/drawing/2014/main" id="{027D0319-F63F-8C8B-477C-35D2AAEC5D57}"/>
              </a:ext>
            </a:extLst>
          </p:cNvPr>
          <p:cNvSpPr/>
          <p:nvPr/>
        </p:nvSpPr>
        <p:spPr>
          <a:xfrm>
            <a:off x="3690551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71">
            <a:extLst>
              <a:ext uri="{FF2B5EF4-FFF2-40B4-BE49-F238E27FC236}">
                <a16:creationId xmlns:a16="http://schemas.microsoft.com/office/drawing/2014/main" id="{A1224C1B-E2F8-98B9-56F1-EDB6BF147700}"/>
              </a:ext>
            </a:extLst>
          </p:cNvPr>
          <p:cNvSpPr/>
          <p:nvPr/>
        </p:nvSpPr>
        <p:spPr>
          <a:xfrm>
            <a:off x="4396587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Flowchart: Connector 72">
            <a:extLst>
              <a:ext uri="{FF2B5EF4-FFF2-40B4-BE49-F238E27FC236}">
                <a16:creationId xmlns:a16="http://schemas.microsoft.com/office/drawing/2014/main" id="{BC62ED32-B7F0-6119-F837-9F05CAA05B82}"/>
              </a:ext>
            </a:extLst>
          </p:cNvPr>
          <p:cNvSpPr/>
          <p:nvPr/>
        </p:nvSpPr>
        <p:spPr>
          <a:xfrm>
            <a:off x="4440095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73">
            <a:extLst>
              <a:ext uri="{FF2B5EF4-FFF2-40B4-BE49-F238E27FC236}">
                <a16:creationId xmlns:a16="http://schemas.microsoft.com/office/drawing/2014/main" id="{B16C2A7F-36A4-8B00-E0B0-6FEFC03908B9}"/>
              </a:ext>
            </a:extLst>
          </p:cNvPr>
          <p:cNvSpPr/>
          <p:nvPr/>
        </p:nvSpPr>
        <p:spPr>
          <a:xfrm>
            <a:off x="4442803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74">
            <a:extLst>
              <a:ext uri="{FF2B5EF4-FFF2-40B4-BE49-F238E27FC236}">
                <a16:creationId xmlns:a16="http://schemas.microsoft.com/office/drawing/2014/main" id="{0D0A4CE5-CDF8-C7F6-5462-F7507A8325D4}"/>
              </a:ext>
            </a:extLst>
          </p:cNvPr>
          <p:cNvSpPr/>
          <p:nvPr/>
        </p:nvSpPr>
        <p:spPr>
          <a:xfrm>
            <a:off x="4440097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75">
            <a:extLst>
              <a:ext uri="{FF2B5EF4-FFF2-40B4-BE49-F238E27FC236}">
                <a16:creationId xmlns:a16="http://schemas.microsoft.com/office/drawing/2014/main" id="{C54B408C-2F2E-3AED-81A8-1DBBE2252C8D}"/>
              </a:ext>
            </a:extLst>
          </p:cNvPr>
          <p:cNvSpPr/>
          <p:nvPr/>
        </p:nvSpPr>
        <p:spPr>
          <a:xfrm>
            <a:off x="4447717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76">
            <a:extLst>
              <a:ext uri="{FF2B5EF4-FFF2-40B4-BE49-F238E27FC236}">
                <a16:creationId xmlns:a16="http://schemas.microsoft.com/office/drawing/2014/main" id="{4B66466F-FDFD-6D35-E829-22DA9D2A5F1A}"/>
              </a:ext>
            </a:extLst>
          </p:cNvPr>
          <p:cNvSpPr/>
          <p:nvPr/>
        </p:nvSpPr>
        <p:spPr>
          <a:xfrm>
            <a:off x="4447717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0FB58E1-2382-EABA-9F14-B04ACD94413C}"/>
              </a:ext>
            </a:extLst>
          </p:cNvPr>
          <p:cNvCxnSpPr>
            <a:stCxn id="5" idx="3"/>
            <a:endCxn id="25" idx="1"/>
          </p:cNvCxnSpPr>
          <p:nvPr/>
        </p:nvCxnSpPr>
        <p:spPr>
          <a:xfrm>
            <a:off x="1558708" y="5134088"/>
            <a:ext cx="566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60ACD85-3544-6220-E3EA-3C4462A97341}"/>
              </a:ext>
            </a:extLst>
          </p:cNvPr>
          <p:cNvCxnSpPr>
            <a:stCxn id="25" idx="3"/>
            <a:endCxn id="31" idx="1"/>
          </p:cNvCxnSpPr>
          <p:nvPr/>
        </p:nvCxnSpPr>
        <p:spPr>
          <a:xfrm>
            <a:off x="2317113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F829B7-3CF6-B6D0-BB91-8D2219B02768}"/>
              </a:ext>
            </a:extLst>
          </p:cNvPr>
          <p:cNvCxnSpPr>
            <a:stCxn id="31" idx="3"/>
            <a:endCxn id="37" idx="1"/>
          </p:cNvCxnSpPr>
          <p:nvPr/>
        </p:nvCxnSpPr>
        <p:spPr>
          <a:xfrm>
            <a:off x="3074279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13C6E75-415E-BCA9-2BCB-1C066A48D088}"/>
              </a:ext>
            </a:extLst>
          </p:cNvPr>
          <p:cNvCxnSpPr>
            <a:stCxn id="37" idx="3"/>
            <a:endCxn id="43" idx="1"/>
          </p:cNvCxnSpPr>
          <p:nvPr/>
        </p:nvCxnSpPr>
        <p:spPr>
          <a:xfrm>
            <a:off x="3831445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: Rounded Corners 87">
            <a:extLst>
              <a:ext uri="{FF2B5EF4-FFF2-40B4-BE49-F238E27FC236}">
                <a16:creationId xmlns:a16="http://schemas.microsoft.com/office/drawing/2014/main" id="{2D9AC923-2B09-9FCD-1753-480105A3249C}"/>
              </a:ext>
            </a:extLst>
          </p:cNvPr>
          <p:cNvSpPr/>
          <p:nvPr/>
        </p:nvSpPr>
        <p:spPr>
          <a:xfrm>
            <a:off x="6243953" y="4585448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4" name="Flowchart: Connector 88">
            <a:extLst>
              <a:ext uri="{FF2B5EF4-FFF2-40B4-BE49-F238E27FC236}">
                <a16:creationId xmlns:a16="http://schemas.microsoft.com/office/drawing/2014/main" id="{748D034E-33E2-1A83-9E0A-965198905DB4}"/>
              </a:ext>
            </a:extLst>
          </p:cNvPr>
          <p:cNvSpPr/>
          <p:nvPr/>
        </p:nvSpPr>
        <p:spPr>
          <a:xfrm>
            <a:off x="6287461" y="4652061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89">
            <a:extLst>
              <a:ext uri="{FF2B5EF4-FFF2-40B4-BE49-F238E27FC236}">
                <a16:creationId xmlns:a16="http://schemas.microsoft.com/office/drawing/2014/main" id="{48D7A664-CCC9-42C4-FE4C-C5B6B4775EA5}"/>
              </a:ext>
            </a:extLst>
          </p:cNvPr>
          <p:cNvSpPr/>
          <p:nvPr/>
        </p:nvSpPr>
        <p:spPr>
          <a:xfrm>
            <a:off x="6290169" y="48634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90">
            <a:extLst>
              <a:ext uri="{FF2B5EF4-FFF2-40B4-BE49-F238E27FC236}">
                <a16:creationId xmlns:a16="http://schemas.microsoft.com/office/drawing/2014/main" id="{2E6A7B9E-216D-32BD-5927-4437C5FEAD71}"/>
              </a:ext>
            </a:extLst>
          </p:cNvPr>
          <p:cNvSpPr/>
          <p:nvPr/>
        </p:nvSpPr>
        <p:spPr>
          <a:xfrm>
            <a:off x="6287463" y="507263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91">
            <a:extLst>
              <a:ext uri="{FF2B5EF4-FFF2-40B4-BE49-F238E27FC236}">
                <a16:creationId xmlns:a16="http://schemas.microsoft.com/office/drawing/2014/main" id="{35F9F59F-D4F2-CBDD-4C1F-24C80AA5B3B5}"/>
              </a:ext>
            </a:extLst>
          </p:cNvPr>
          <p:cNvSpPr/>
          <p:nvPr/>
        </p:nvSpPr>
        <p:spPr>
          <a:xfrm>
            <a:off x="6283508" y="52707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92">
            <a:extLst>
              <a:ext uri="{FF2B5EF4-FFF2-40B4-BE49-F238E27FC236}">
                <a16:creationId xmlns:a16="http://schemas.microsoft.com/office/drawing/2014/main" id="{18686E9C-E0BD-C75B-7FF0-7D972C3266A8}"/>
              </a:ext>
            </a:extLst>
          </p:cNvPr>
          <p:cNvSpPr/>
          <p:nvPr/>
        </p:nvSpPr>
        <p:spPr>
          <a:xfrm>
            <a:off x="6295083" y="546887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777EE2-BDC8-74C9-F161-909B1113FEE5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588611" y="5134088"/>
            <a:ext cx="1655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Flowchart: Connector 96">
            <a:extLst>
              <a:ext uri="{FF2B5EF4-FFF2-40B4-BE49-F238E27FC236}">
                <a16:creationId xmlns:a16="http://schemas.microsoft.com/office/drawing/2014/main" id="{05CEB3EF-F517-106C-D40F-1B29A35E66A5}"/>
              </a:ext>
            </a:extLst>
          </p:cNvPr>
          <p:cNvSpPr/>
          <p:nvPr/>
        </p:nvSpPr>
        <p:spPr>
          <a:xfrm>
            <a:off x="1377942" y="3563925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8A65C51-71BD-E57D-9066-12C03C0F512A}"/>
              </a:ext>
            </a:extLst>
          </p:cNvPr>
          <p:cNvCxnSpPr>
            <a:stCxn id="5" idx="0"/>
            <a:endCxn id="60" idx="4"/>
          </p:cNvCxnSpPr>
          <p:nvPr/>
        </p:nvCxnSpPr>
        <p:spPr>
          <a:xfrm flipV="1">
            <a:off x="1462696" y="3746805"/>
            <a:ext cx="6686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2D3FABE-F841-C005-7056-281EAA95F2E3}"/>
              </a:ext>
            </a:extLst>
          </p:cNvPr>
          <p:cNvCxnSpPr>
            <a:cxnSpLocks/>
            <a:stCxn id="53" idx="0"/>
            <a:endCxn id="60" idx="4"/>
          </p:cNvCxnSpPr>
          <p:nvPr/>
        </p:nvCxnSpPr>
        <p:spPr>
          <a:xfrm flipH="1" flipV="1">
            <a:off x="1469382" y="3746805"/>
            <a:ext cx="4870583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65B617-C56B-315C-0964-095BFCB8F78F}"/>
                  </a:ext>
                </a:extLst>
              </p:cNvPr>
              <p:cNvSpPr txBox="1"/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65B617-C56B-315C-0964-095BFCB8F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blipFill>
                <a:blip r:embed="rId3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BCF1C16E-FCF3-3250-525E-637C055AA73E}"/>
              </a:ext>
            </a:extLst>
          </p:cNvPr>
          <p:cNvSpPr txBox="1"/>
          <p:nvPr/>
        </p:nvSpPr>
        <p:spPr>
          <a:xfrm>
            <a:off x="1087588" y="5996955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F51F3F7-E055-ACB8-07F4-5A123359D8BD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1462696" y="5682728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8A338D3-7D5D-A2BC-12CD-5543AA8B1A69}"/>
              </a:ext>
            </a:extLst>
          </p:cNvPr>
          <p:cNvCxnSpPr>
            <a:cxnSpLocks/>
          </p:cNvCxnSpPr>
          <p:nvPr/>
        </p:nvCxnSpPr>
        <p:spPr>
          <a:xfrm flipH="1" flipV="1">
            <a:off x="2213480" y="567603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3EA59B5-9642-1B52-9724-DA12D5609039}"/>
              </a:ext>
            </a:extLst>
          </p:cNvPr>
          <p:cNvCxnSpPr>
            <a:cxnSpLocks/>
          </p:cNvCxnSpPr>
          <p:nvPr/>
        </p:nvCxnSpPr>
        <p:spPr>
          <a:xfrm flipH="1" flipV="1">
            <a:off x="2958855" y="5685152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5B3D44-2182-F205-EF73-1BE653A9B8FD}"/>
              </a:ext>
            </a:extLst>
          </p:cNvPr>
          <p:cNvCxnSpPr>
            <a:cxnSpLocks/>
          </p:cNvCxnSpPr>
          <p:nvPr/>
        </p:nvCxnSpPr>
        <p:spPr>
          <a:xfrm flipH="1" flipV="1">
            <a:off x="3713316" y="5696999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7B5D2EF-DC72-A796-6C29-951A8F4BD3C0}"/>
              </a:ext>
            </a:extLst>
          </p:cNvPr>
          <p:cNvCxnSpPr>
            <a:cxnSpLocks/>
          </p:cNvCxnSpPr>
          <p:nvPr/>
        </p:nvCxnSpPr>
        <p:spPr>
          <a:xfrm flipH="1" flipV="1">
            <a:off x="4478407" y="569132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5A42923-2C2A-274C-B84A-2A9C477751BF}"/>
              </a:ext>
            </a:extLst>
          </p:cNvPr>
          <p:cNvSpPr/>
          <p:nvPr/>
        </p:nvSpPr>
        <p:spPr>
          <a:xfrm rot="16200000">
            <a:off x="33174" y="4942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1F47BD-58DD-C6F6-4073-D58871C834F5}"/>
              </a:ext>
            </a:extLst>
          </p:cNvPr>
          <p:cNvSpPr/>
          <p:nvPr/>
        </p:nvSpPr>
        <p:spPr>
          <a:xfrm rot="16200000">
            <a:off x="33175" y="3383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47649C-DDF6-36F2-4A07-E8742AA361A4}"/>
              </a:ext>
            </a:extLst>
          </p:cNvPr>
          <p:cNvSpPr/>
          <p:nvPr/>
        </p:nvSpPr>
        <p:spPr>
          <a:xfrm rot="5400000">
            <a:off x="10511089" y="495228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18267DB-32F4-74B4-B990-72E204BEBF60}"/>
              </a:ext>
            </a:extLst>
          </p:cNvPr>
          <p:cNvSpPr txBox="1"/>
          <p:nvPr/>
        </p:nvSpPr>
        <p:spPr>
          <a:xfrm>
            <a:off x="1510776" y="5666993"/>
            <a:ext cx="729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s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1D09BC-BE1F-83FA-AEB6-BD60170AAB8A}"/>
              </a:ext>
            </a:extLst>
          </p:cNvPr>
          <p:cNvSpPr txBox="1"/>
          <p:nvPr/>
        </p:nvSpPr>
        <p:spPr>
          <a:xfrm>
            <a:off x="5792577" y="5978384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&lt;start&gt;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FFED5A5-53A6-6D73-D165-F78D749A0C5A}"/>
              </a:ext>
            </a:extLst>
          </p:cNvPr>
          <p:cNvCxnSpPr/>
          <p:nvPr/>
        </p:nvCxnSpPr>
        <p:spPr>
          <a:xfrm flipV="1">
            <a:off x="6333800" y="5682728"/>
            <a:ext cx="6165" cy="36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5DD2D8F-24EC-4C13-2E8B-12E491815C46}"/>
              </a:ext>
            </a:extLst>
          </p:cNvPr>
          <p:cNvSpPr txBox="1"/>
          <p:nvPr/>
        </p:nvSpPr>
        <p:spPr>
          <a:xfrm>
            <a:off x="2185677" y="2603363"/>
            <a:ext cx="4725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Dot-Product Attention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 is normalized to length of s (key), called Scaled dot product attention</a:t>
            </a:r>
          </a:p>
        </p:txBody>
      </p:sp>
    </p:spTree>
    <p:extLst>
      <p:ext uri="{BB962C8B-B14F-4D97-AF65-F5344CB8AC3E}">
        <p14:creationId xmlns:p14="http://schemas.microsoft.com/office/powerpoint/2010/main" val="329679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E3B3C9-5FA2-82D9-FE8B-3EA964489820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33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F234A4A0-0E4E-EB55-7307-F20847E2A1C0}"/>
              </a:ext>
            </a:extLst>
          </p:cNvPr>
          <p:cNvSpPr/>
          <p:nvPr/>
        </p:nvSpPr>
        <p:spPr>
          <a:xfrm>
            <a:off x="1366684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Flowchart: Connector 4">
            <a:extLst>
              <a:ext uri="{FF2B5EF4-FFF2-40B4-BE49-F238E27FC236}">
                <a16:creationId xmlns:a16="http://schemas.microsoft.com/office/drawing/2014/main" id="{948382B8-8653-5971-5F07-63A251476106}"/>
              </a:ext>
            </a:extLst>
          </p:cNvPr>
          <p:cNvSpPr/>
          <p:nvPr/>
        </p:nvSpPr>
        <p:spPr>
          <a:xfrm>
            <a:off x="1410192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5">
            <a:extLst>
              <a:ext uri="{FF2B5EF4-FFF2-40B4-BE49-F238E27FC236}">
                <a16:creationId xmlns:a16="http://schemas.microsoft.com/office/drawing/2014/main" id="{4845E17D-2E93-0289-FBC9-437933734A50}"/>
              </a:ext>
            </a:extLst>
          </p:cNvPr>
          <p:cNvSpPr/>
          <p:nvPr/>
        </p:nvSpPr>
        <p:spPr>
          <a:xfrm>
            <a:off x="1412900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6">
            <a:extLst>
              <a:ext uri="{FF2B5EF4-FFF2-40B4-BE49-F238E27FC236}">
                <a16:creationId xmlns:a16="http://schemas.microsoft.com/office/drawing/2014/main" id="{E77CEDD9-8423-C499-A9B0-D8754E4891E3}"/>
              </a:ext>
            </a:extLst>
          </p:cNvPr>
          <p:cNvSpPr/>
          <p:nvPr/>
        </p:nvSpPr>
        <p:spPr>
          <a:xfrm>
            <a:off x="141019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7">
            <a:extLst>
              <a:ext uri="{FF2B5EF4-FFF2-40B4-BE49-F238E27FC236}">
                <a16:creationId xmlns:a16="http://schemas.microsoft.com/office/drawing/2014/main" id="{524736DA-E410-4D76-2150-5B08F711FE2A}"/>
              </a:ext>
            </a:extLst>
          </p:cNvPr>
          <p:cNvSpPr/>
          <p:nvPr/>
        </p:nvSpPr>
        <p:spPr>
          <a:xfrm>
            <a:off x="1417814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8">
            <a:extLst>
              <a:ext uri="{FF2B5EF4-FFF2-40B4-BE49-F238E27FC236}">
                <a16:creationId xmlns:a16="http://schemas.microsoft.com/office/drawing/2014/main" id="{39D97D5E-3D5D-A6BA-375B-D123EF56E9C4}"/>
              </a:ext>
            </a:extLst>
          </p:cNvPr>
          <p:cNvSpPr/>
          <p:nvPr/>
        </p:nvSpPr>
        <p:spPr>
          <a:xfrm>
            <a:off x="1417814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6EE35525-9467-6C34-96AC-7EB17E4B2F07}"/>
              </a:ext>
            </a:extLst>
          </p:cNvPr>
          <p:cNvSpPr/>
          <p:nvPr/>
        </p:nvSpPr>
        <p:spPr>
          <a:xfrm>
            <a:off x="2125089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Flowchart: Connector 12">
            <a:extLst>
              <a:ext uri="{FF2B5EF4-FFF2-40B4-BE49-F238E27FC236}">
                <a16:creationId xmlns:a16="http://schemas.microsoft.com/office/drawing/2014/main" id="{8DB68331-2777-3923-8144-EA3AB72DB91A}"/>
              </a:ext>
            </a:extLst>
          </p:cNvPr>
          <p:cNvSpPr/>
          <p:nvPr/>
        </p:nvSpPr>
        <p:spPr>
          <a:xfrm>
            <a:off x="2168597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3">
            <a:extLst>
              <a:ext uri="{FF2B5EF4-FFF2-40B4-BE49-F238E27FC236}">
                <a16:creationId xmlns:a16="http://schemas.microsoft.com/office/drawing/2014/main" id="{87F31A59-D506-DD76-739A-172A53CCF566}"/>
              </a:ext>
            </a:extLst>
          </p:cNvPr>
          <p:cNvSpPr/>
          <p:nvPr/>
        </p:nvSpPr>
        <p:spPr>
          <a:xfrm>
            <a:off x="2171305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4">
            <a:extLst>
              <a:ext uri="{FF2B5EF4-FFF2-40B4-BE49-F238E27FC236}">
                <a16:creationId xmlns:a16="http://schemas.microsoft.com/office/drawing/2014/main" id="{05BE1662-158D-9BB7-94CB-3C6F56E1AF7A}"/>
              </a:ext>
            </a:extLst>
          </p:cNvPr>
          <p:cNvSpPr/>
          <p:nvPr/>
        </p:nvSpPr>
        <p:spPr>
          <a:xfrm>
            <a:off x="218017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5">
            <a:extLst>
              <a:ext uri="{FF2B5EF4-FFF2-40B4-BE49-F238E27FC236}">
                <a16:creationId xmlns:a16="http://schemas.microsoft.com/office/drawing/2014/main" id="{1B12B594-89F7-8114-C086-CB7FF4E49E28}"/>
              </a:ext>
            </a:extLst>
          </p:cNvPr>
          <p:cNvSpPr/>
          <p:nvPr/>
        </p:nvSpPr>
        <p:spPr>
          <a:xfrm>
            <a:off x="2176219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16">
            <a:extLst>
              <a:ext uri="{FF2B5EF4-FFF2-40B4-BE49-F238E27FC236}">
                <a16:creationId xmlns:a16="http://schemas.microsoft.com/office/drawing/2014/main" id="{E0A04599-1E3F-2D0F-E18A-B88FDD9C767B}"/>
              </a:ext>
            </a:extLst>
          </p:cNvPr>
          <p:cNvSpPr/>
          <p:nvPr/>
        </p:nvSpPr>
        <p:spPr>
          <a:xfrm>
            <a:off x="2176219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59">
            <a:extLst>
              <a:ext uri="{FF2B5EF4-FFF2-40B4-BE49-F238E27FC236}">
                <a16:creationId xmlns:a16="http://schemas.microsoft.com/office/drawing/2014/main" id="{612A3E12-00A9-905E-6232-91EAA4FD43E6}"/>
              </a:ext>
            </a:extLst>
          </p:cNvPr>
          <p:cNvSpPr/>
          <p:nvPr/>
        </p:nvSpPr>
        <p:spPr>
          <a:xfrm>
            <a:off x="2882255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7" name="Flowchart: Connector 60">
            <a:extLst>
              <a:ext uri="{FF2B5EF4-FFF2-40B4-BE49-F238E27FC236}">
                <a16:creationId xmlns:a16="http://schemas.microsoft.com/office/drawing/2014/main" id="{A6FA9A10-EA6A-FE45-9123-4488BC91ECD0}"/>
              </a:ext>
            </a:extLst>
          </p:cNvPr>
          <p:cNvSpPr/>
          <p:nvPr/>
        </p:nvSpPr>
        <p:spPr>
          <a:xfrm>
            <a:off x="2925763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61">
            <a:extLst>
              <a:ext uri="{FF2B5EF4-FFF2-40B4-BE49-F238E27FC236}">
                <a16:creationId xmlns:a16="http://schemas.microsoft.com/office/drawing/2014/main" id="{E25FA61B-D0AA-0EA3-1CE6-258A300B614B}"/>
              </a:ext>
            </a:extLst>
          </p:cNvPr>
          <p:cNvSpPr/>
          <p:nvPr/>
        </p:nvSpPr>
        <p:spPr>
          <a:xfrm>
            <a:off x="2928471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62">
            <a:extLst>
              <a:ext uri="{FF2B5EF4-FFF2-40B4-BE49-F238E27FC236}">
                <a16:creationId xmlns:a16="http://schemas.microsoft.com/office/drawing/2014/main" id="{D9E1BDCD-C38B-749B-73D8-C742E83EAB54}"/>
              </a:ext>
            </a:extLst>
          </p:cNvPr>
          <p:cNvSpPr/>
          <p:nvPr/>
        </p:nvSpPr>
        <p:spPr>
          <a:xfrm>
            <a:off x="2925765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63">
            <a:extLst>
              <a:ext uri="{FF2B5EF4-FFF2-40B4-BE49-F238E27FC236}">
                <a16:creationId xmlns:a16="http://schemas.microsoft.com/office/drawing/2014/main" id="{238B9A21-46A0-264B-9063-6E95403E4DDD}"/>
              </a:ext>
            </a:extLst>
          </p:cNvPr>
          <p:cNvSpPr/>
          <p:nvPr/>
        </p:nvSpPr>
        <p:spPr>
          <a:xfrm>
            <a:off x="2933385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64">
            <a:extLst>
              <a:ext uri="{FF2B5EF4-FFF2-40B4-BE49-F238E27FC236}">
                <a16:creationId xmlns:a16="http://schemas.microsoft.com/office/drawing/2014/main" id="{6508EDC0-5304-2306-913A-B53C711C1A2F}"/>
              </a:ext>
            </a:extLst>
          </p:cNvPr>
          <p:cNvSpPr/>
          <p:nvPr/>
        </p:nvSpPr>
        <p:spPr>
          <a:xfrm>
            <a:off x="2933385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65">
            <a:extLst>
              <a:ext uri="{FF2B5EF4-FFF2-40B4-BE49-F238E27FC236}">
                <a16:creationId xmlns:a16="http://schemas.microsoft.com/office/drawing/2014/main" id="{DA720E30-D972-8FCA-0D99-30EBEF10DE02}"/>
              </a:ext>
            </a:extLst>
          </p:cNvPr>
          <p:cNvSpPr/>
          <p:nvPr/>
        </p:nvSpPr>
        <p:spPr>
          <a:xfrm>
            <a:off x="3639421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3" name="Flowchart: Connector 66">
            <a:extLst>
              <a:ext uri="{FF2B5EF4-FFF2-40B4-BE49-F238E27FC236}">
                <a16:creationId xmlns:a16="http://schemas.microsoft.com/office/drawing/2014/main" id="{DA3F8357-2E52-FF6A-9AC3-6F49ABC65475}"/>
              </a:ext>
            </a:extLst>
          </p:cNvPr>
          <p:cNvSpPr/>
          <p:nvPr/>
        </p:nvSpPr>
        <p:spPr>
          <a:xfrm>
            <a:off x="3682929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67">
            <a:extLst>
              <a:ext uri="{FF2B5EF4-FFF2-40B4-BE49-F238E27FC236}">
                <a16:creationId xmlns:a16="http://schemas.microsoft.com/office/drawing/2014/main" id="{9A933534-9DAC-3D3E-F91E-155D1A969F0D}"/>
              </a:ext>
            </a:extLst>
          </p:cNvPr>
          <p:cNvSpPr/>
          <p:nvPr/>
        </p:nvSpPr>
        <p:spPr>
          <a:xfrm>
            <a:off x="3685637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68">
            <a:extLst>
              <a:ext uri="{FF2B5EF4-FFF2-40B4-BE49-F238E27FC236}">
                <a16:creationId xmlns:a16="http://schemas.microsoft.com/office/drawing/2014/main" id="{99DC6441-F7E8-4DFA-2C24-FA3C43B1F99F}"/>
              </a:ext>
            </a:extLst>
          </p:cNvPr>
          <p:cNvSpPr/>
          <p:nvPr/>
        </p:nvSpPr>
        <p:spPr>
          <a:xfrm>
            <a:off x="3682931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69">
            <a:extLst>
              <a:ext uri="{FF2B5EF4-FFF2-40B4-BE49-F238E27FC236}">
                <a16:creationId xmlns:a16="http://schemas.microsoft.com/office/drawing/2014/main" id="{B42E346F-E6C9-2E61-594E-B82C71CC1650}"/>
              </a:ext>
            </a:extLst>
          </p:cNvPr>
          <p:cNvSpPr/>
          <p:nvPr/>
        </p:nvSpPr>
        <p:spPr>
          <a:xfrm>
            <a:off x="3690551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70">
            <a:extLst>
              <a:ext uri="{FF2B5EF4-FFF2-40B4-BE49-F238E27FC236}">
                <a16:creationId xmlns:a16="http://schemas.microsoft.com/office/drawing/2014/main" id="{08084743-6699-FBB7-0443-5BE9FCFF2561}"/>
              </a:ext>
            </a:extLst>
          </p:cNvPr>
          <p:cNvSpPr/>
          <p:nvPr/>
        </p:nvSpPr>
        <p:spPr>
          <a:xfrm>
            <a:off x="3690551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71">
            <a:extLst>
              <a:ext uri="{FF2B5EF4-FFF2-40B4-BE49-F238E27FC236}">
                <a16:creationId xmlns:a16="http://schemas.microsoft.com/office/drawing/2014/main" id="{FEAF30ED-4488-8E1F-A2C6-5CB87C38A57B}"/>
              </a:ext>
            </a:extLst>
          </p:cNvPr>
          <p:cNvSpPr/>
          <p:nvPr/>
        </p:nvSpPr>
        <p:spPr>
          <a:xfrm>
            <a:off x="4396587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9" name="Flowchart: Connector 72">
            <a:extLst>
              <a:ext uri="{FF2B5EF4-FFF2-40B4-BE49-F238E27FC236}">
                <a16:creationId xmlns:a16="http://schemas.microsoft.com/office/drawing/2014/main" id="{6BEAA5D8-6449-78E4-6373-90B85C4530E3}"/>
              </a:ext>
            </a:extLst>
          </p:cNvPr>
          <p:cNvSpPr/>
          <p:nvPr/>
        </p:nvSpPr>
        <p:spPr>
          <a:xfrm>
            <a:off x="4440095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73">
            <a:extLst>
              <a:ext uri="{FF2B5EF4-FFF2-40B4-BE49-F238E27FC236}">
                <a16:creationId xmlns:a16="http://schemas.microsoft.com/office/drawing/2014/main" id="{17FFE605-1F37-91F9-33A5-36F70C1DDA3D}"/>
              </a:ext>
            </a:extLst>
          </p:cNvPr>
          <p:cNvSpPr/>
          <p:nvPr/>
        </p:nvSpPr>
        <p:spPr>
          <a:xfrm>
            <a:off x="4442803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74">
            <a:extLst>
              <a:ext uri="{FF2B5EF4-FFF2-40B4-BE49-F238E27FC236}">
                <a16:creationId xmlns:a16="http://schemas.microsoft.com/office/drawing/2014/main" id="{E3FA1A0E-E735-1032-ACBE-3F76EE5BCD9A}"/>
              </a:ext>
            </a:extLst>
          </p:cNvPr>
          <p:cNvSpPr/>
          <p:nvPr/>
        </p:nvSpPr>
        <p:spPr>
          <a:xfrm>
            <a:off x="4440097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75">
            <a:extLst>
              <a:ext uri="{FF2B5EF4-FFF2-40B4-BE49-F238E27FC236}">
                <a16:creationId xmlns:a16="http://schemas.microsoft.com/office/drawing/2014/main" id="{BA3616B3-A236-BB62-9432-3C2ADF60069B}"/>
              </a:ext>
            </a:extLst>
          </p:cNvPr>
          <p:cNvSpPr/>
          <p:nvPr/>
        </p:nvSpPr>
        <p:spPr>
          <a:xfrm>
            <a:off x="4447717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76">
            <a:extLst>
              <a:ext uri="{FF2B5EF4-FFF2-40B4-BE49-F238E27FC236}">
                <a16:creationId xmlns:a16="http://schemas.microsoft.com/office/drawing/2014/main" id="{6594C4AF-BAD6-F4DD-7D60-9DD121D9DC57}"/>
              </a:ext>
            </a:extLst>
          </p:cNvPr>
          <p:cNvSpPr/>
          <p:nvPr/>
        </p:nvSpPr>
        <p:spPr>
          <a:xfrm>
            <a:off x="4447717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BE5AB8C-9A28-E8F2-47A1-231295510EB3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1558708" y="5134088"/>
            <a:ext cx="566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E3CAD43-1733-64CE-8A77-B86BF10D6403}"/>
              </a:ext>
            </a:extLst>
          </p:cNvPr>
          <p:cNvCxnSpPr>
            <a:stCxn id="13" idx="3"/>
            <a:endCxn id="23" idx="1"/>
          </p:cNvCxnSpPr>
          <p:nvPr/>
        </p:nvCxnSpPr>
        <p:spPr>
          <a:xfrm>
            <a:off x="2317113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CD4B215-3AA2-3F22-26ED-4CC8F4150065}"/>
              </a:ext>
            </a:extLst>
          </p:cNvPr>
          <p:cNvCxnSpPr>
            <a:stCxn id="23" idx="3"/>
            <a:endCxn id="82" idx="1"/>
          </p:cNvCxnSpPr>
          <p:nvPr/>
        </p:nvCxnSpPr>
        <p:spPr>
          <a:xfrm>
            <a:off x="3074279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A785892-703C-FC71-2AF6-1929D42F9DA3}"/>
              </a:ext>
            </a:extLst>
          </p:cNvPr>
          <p:cNvCxnSpPr>
            <a:stCxn id="82" idx="3"/>
            <a:endCxn id="88" idx="1"/>
          </p:cNvCxnSpPr>
          <p:nvPr/>
        </p:nvCxnSpPr>
        <p:spPr>
          <a:xfrm>
            <a:off x="3831445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: Rounded Corners 87">
            <a:extLst>
              <a:ext uri="{FF2B5EF4-FFF2-40B4-BE49-F238E27FC236}">
                <a16:creationId xmlns:a16="http://schemas.microsoft.com/office/drawing/2014/main" id="{798FBD63-0798-B459-D91B-3887665BF43D}"/>
              </a:ext>
            </a:extLst>
          </p:cNvPr>
          <p:cNvSpPr/>
          <p:nvPr/>
        </p:nvSpPr>
        <p:spPr>
          <a:xfrm>
            <a:off x="6243953" y="4585448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9" name="Flowchart: Connector 88">
            <a:extLst>
              <a:ext uri="{FF2B5EF4-FFF2-40B4-BE49-F238E27FC236}">
                <a16:creationId xmlns:a16="http://schemas.microsoft.com/office/drawing/2014/main" id="{39222183-8727-DFA5-66AC-03874E29139B}"/>
              </a:ext>
            </a:extLst>
          </p:cNvPr>
          <p:cNvSpPr/>
          <p:nvPr/>
        </p:nvSpPr>
        <p:spPr>
          <a:xfrm>
            <a:off x="6287461" y="4652061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89">
            <a:extLst>
              <a:ext uri="{FF2B5EF4-FFF2-40B4-BE49-F238E27FC236}">
                <a16:creationId xmlns:a16="http://schemas.microsoft.com/office/drawing/2014/main" id="{CFD3B8BF-9DB9-35E3-58D2-C23062B392E6}"/>
              </a:ext>
            </a:extLst>
          </p:cNvPr>
          <p:cNvSpPr/>
          <p:nvPr/>
        </p:nvSpPr>
        <p:spPr>
          <a:xfrm>
            <a:off x="6290169" y="48634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90">
            <a:extLst>
              <a:ext uri="{FF2B5EF4-FFF2-40B4-BE49-F238E27FC236}">
                <a16:creationId xmlns:a16="http://schemas.microsoft.com/office/drawing/2014/main" id="{456D3EFC-C18F-3CC4-C988-E9F0C5F82030}"/>
              </a:ext>
            </a:extLst>
          </p:cNvPr>
          <p:cNvSpPr/>
          <p:nvPr/>
        </p:nvSpPr>
        <p:spPr>
          <a:xfrm>
            <a:off x="6287463" y="507263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91">
            <a:extLst>
              <a:ext uri="{FF2B5EF4-FFF2-40B4-BE49-F238E27FC236}">
                <a16:creationId xmlns:a16="http://schemas.microsoft.com/office/drawing/2014/main" id="{763D5D10-EC25-9E40-5C96-957BC280A67A}"/>
              </a:ext>
            </a:extLst>
          </p:cNvPr>
          <p:cNvSpPr/>
          <p:nvPr/>
        </p:nvSpPr>
        <p:spPr>
          <a:xfrm>
            <a:off x="6283508" y="52707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92">
            <a:extLst>
              <a:ext uri="{FF2B5EF4-FFF2-40B4-BE49-F238E27FC236}">
                <a16:creationId xmlns:a16="http://schemas.microsoft.com/office/drawing/2014/main" id="{EE4D4E46-E4D8-0D77-8F4E-2F916218C4B6}"/>
              </a:ext>
            </a:extLst>
          </p:cNvPr>
          <p:cNvSpPr/>
          <p:nvPr/>
        </p:nvSpPr>
        <p:spPr>
          <a:xfrm>
            <a:off x="6295083" y="546887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FA6A1E6-D5A0-1A90-1FF7-9E83D6E68FAB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4588611" y="5134088"/>
            <a:ext cx="1655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Flowchart: Connector 96">
            <a:extLst>
              <a:ext uri="{FF2B5EF4-FFF2-40B4-BE49-F238E27FC236}">
                <a16:creationId xmlns:a16="http://schemas.microsoft.com/office/drawing/2014/main" id="{ABC0A2B8-BDE7-F22C-90E1-DB7BCCFA8D46}"/>
              </a:ext>
            </a:extLst>
          </p:cNvPr>
          <p:cNvSpPr/>
          <p:nvPr/>
        </p:nvSpPr>
        <p:spPr>
          <a:xfrm>
            <a:off x="1377942" y="3563925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F9AB0DA-A10E-308B-46D5-2FD2A581094D}"/>
              </a:ext>
            </a:extLst>
          </p:cNvPr>
          <p:cNvCxnSpPr>
            <a:stCxn id="6" idx="0"/>
            <a:endCxn id="105" idx="4"/>
          </p:cNvCxnSpPr>
          <p:nvPr/>
        </p:nvCxnSpPr>
        <p:spPr>
          <a:xfrm flipV="1">
            <a:off x="1462696" y="3746805"/>
            <a:ext cx="6686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488CFED-F0B2-E461-BC37-5EBFEA9191A1}"/>
              </a:ext>
            </a:extLst>
          </p:cNvPr>
          <p:cNvCxnSpPr>
            <a:cxnSpLocks/>
            <a:stCxn id="98" idx="0"/>
            <a:endCxn id="105" idx="4"/>
          </p:cNvCxnSpPr>
          <p:nvPr/>
        </p:nvCxnSpPr>
        <p:spPr>
          <a:xfrm flipH="1" flipV="1">
            <a:off x="1469382" y="3746805"/>
            <a:ext cx="4870583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E496A98-6B66-2242-650D-D03A75306726}"/>
                  </a:ext>
                </a:extLst>
              </p:cNvPr>
              <p:cNvSpPr txBox="1"/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E496A98-6B66-2242-650D-D03A7530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blipFill>
                <a:blip r:embed="rId3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A7496D1B-6657-F022-E8D0-91C64F8C5C21}"/>
              </a:ext>
            </a:extLst>
          </p:cNvPr>
          <p:cNvSpPr txBox="1"/>
          <p:nvPr/>
        </p:nvSpPr>
        <p:spPr>
          <a:xfrm>
            <a:off x="1087588" y="5996955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81DD0BD-3E21-BE05-473B-51B64595C544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1462696" y="5682728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198644A-4047-4FBB-656D-FB42C88C4751}"/>
              </a:ext>
            </a:extLst>
          </p:cNvPr>
          <p:cNvCxnSpPr>
            <a:cxnSpLocks/>
          </p:cNvCxnSpPr>
          <p:nvPr/>
        </p:nvCxnSpPr>
        <p:spPr>
          <a:xfrm flipH="1" flipV="1">
            <a:off x="2213480" y="567603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F9C707E-732F-175D-05D3-7BD04E3AB769}"/>
              </a:ext>
            </a:extLst>
          </p:cNvPr>
          <p:cNvCxnSpPr>
            <a:cxnSpLocks/>
          </p:cNvCxnSpPr>
          <p:nvPr/>
        </p:nvCxnSpPr>
        <p:spPr>
          <a:xfrm flipH="1" flipV="1">
            <a:off x="2958855" y="5685152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C34676C-D10A-1921-9212-B58A5E8F8B06}"/>
              </a:ext>
            </a:extLst>
          </p:cNvPr>
          <p:cNvCxnSpPr>
            <a:cxnSpLocks/>
          </p:cNvCxnSpPr>
          <p:nvPr/>
        </p:nvCxnSpPr>
        <p:spPr>
          <a:xfrm flipH="1" flipV="1">
            <a:off x="3713316" y="5696999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760509-6739-1434-8B27-4710B8AD3517}"/>
              </a:ext>
            </a:extLst>
          </p:cNvPr>
          <p:cNvCxnSpPr>
            <a:cxnSpLocks/>
          </p:cNvCxnSpPr>
          <p:nvPr/>
        </p:nvCxnSpPr>
        <p:spPr>
          <a:xfrm flipH="1" flipV="1">
            <a:off x="4478407" y="569132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E569501-2CC9-F145-D28A-554389BC54E2}"/>
              </a:ext>
            </a:extLst>
          </p:cNvPr>
          <p:cNvSpPr/>
          <p:nvPr/>
        </p:nvSpPr>
        <p:spPr>
          <a:xfrm rot="16200000">
            <a:off x="33174" y="4942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16" name="Flowchart: Connector 57">
            <a:extLst>
              <a:ext uri="{FF2B5EF4-FFF2-40B4-BE49-F238E27FC236}">
                <a16:creationId xmlns:a16="http://schemas.microsoft.com/office/drawing/2014/main" id="{FD8C5081-C1E6-49C6-E846-831668A48EC7}"/>
              </a:ext>
            </a:extLst>
          </p:cNvPr>
          <p:cNvSpPr/>
          <p:nvPr/>
        </p:nvSpPr>
        <p:spPr>
          <a:xfrm>
            <a:off x="2129661" y="354149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6E8D80E-A150-CC85-9CDC-18EFB4CA9B09}"/>
              </a:ext>
            </a:extLst>
          </p:cNvPr>
          <p:cNvCxnSpPr>
            <a:stCxn id="13" idx="0"/>
            <a:endCxn id="116" idx="4"/>
          </p:cNvCxnSpPr>
          <p:nvPr/>
        </p:nvCxnSpPr>
        <p:spPr>
          <a:xfrm flipV="1">
            <a:off x="2221101" y="372437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3823E3B-3EBF-221E-3D0D-E5BE00D20FD5}"/>
              </a:ext>
            </a:extLst>
          </p:cNvPr>
          <p:cNvCxnSpPr>
            <a:cxnSpLocks/>
          </p:cNvCxnSpPr>
          <p:nvPr/>
        </p:nvCxnSpPr>
        <p:spPr>
          <a:xfrm flipH="1" flipV="1">
            <a:off x="2221101" y="3724370"/>
            <a:ext cx="4118864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0926044-B2EC-5EBF-9B8D-F4B0B4854B7D}"/>
                  </a:ext>
                </a:extLst>
              </p:cNvPr>
              <p:cNvSpPr txBox="1"/>
              <p:nvPr/>
            </p:nvSpPr>
            <p:spPr>
              <a:xfrm>
                <a:off x="1974026" y="310292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0926044-B2EC-5EBF-9B8D-F4B0B485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6" y="3102920"/>
                <a:ext cx="590309" cy="410112"/>
              </a:xfrm>
              <a:prstGeom prst="rect">
                <a:avLst/>
              </a:prstGeom>
              <a:blipFill>
                <a:blip r:embed="rId4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4E3ECF81-9A80-EBF7-48AA-2F41ACBED9DA}"/>
              </a:ext>
            </a:extLst>
          </p:cNvPr>
          <p:cNvSpPr/>
          <p:nvPr/>
        </p:nvSpPr>
        <p:spPr>
          <a:xfrm rot="16200000">
            <a:off x="33175" y="3383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</a:t>
            </a:r>
          </a:p>
        </p:txBody>
      </p:sp>
      <p:sp>
        <p:nvSpPr>
          <p:cNvPr id="121" name="Flowchart: Connector 83">
            <a:extLst>
              <a:ext uri="{FF2B5EF4-FFF2-40B4-BE49-F238E27FC236}">
                <a16:creationId xmlns:a16="http://schemas.microsoft.com/office/drawing/2014/main" id="{85B38F2B-7186-6677-6A79-6341AFF1E261}"/>
              </a:ext>
            </a:extLst>
          </p:cNvPr>
          <p:cNvSpPr/>
          <p:nvPr/>
        </p:nvSpPr>
        <p:spPr>
          <a:xfrm>
            <a:off x="2867415" y="3530739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CD04EBA-9535-922F-89A9-30D2ADC5FC0F}"/>
              </a:ext>
            </a:extLst>
          </p:cNvPr>
          <p:cNvCxnSpPr>
            <a:endCxn id="121" idx="4"/>
          </p:cNvCxnSpPr>
          <p:nvPr/>
        </p:nvCxnSpPr>
        <p:spPr>
          <a:xfrm flipV="1">
            <a:off x="2958855" y="3713619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1F0BA32-1B71-9384-148F-598FFDCC1B17}"/>
                  </a:ext>
                </a:extLst>
              </p:cNvPr>
              <p:cNvSpPr txBox="1"/>
              <p:nvPr/>
            </p:nvSpPr>
            <p:spPr>
              <a:xfrm>
                <a:off x="2711780" y="3080594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1F0BA32-1B71-9384-148F-598FFDCC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780" y="3080594"/>
                <a:ext cx="590309" cy="410112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Flowchart: Connector 99">
            <a:extLst>
              <a:ext uri="{FF2B5EF4-FFF2-40B4-BE49-F238E27FC236}">
                <a16:creationId xmlns:a16="http://schemas.microsoft.com/office/drawing/2014/main" id="{D4F986E1-A8B1-16A5-0F0A-3DC1E3C9C7BC}"/>
              </a:ext>
            </a:extLst>
          </p:cNvPr>
          <p:cNvSpPr/>
          <p:nvPr/>
        </p:nvSpPr>
        <p:spPr>
          <a:xfrm>
            <a:off x="3640703" y="353417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E416A2A-4D0B-D2F1-2514-AFE7D70CB8E5}"/>
              </a:ext>
            </a:extLst>
          </p:cNvPr>
          <p:cNvCxnSpPr>
            <a:endCxn id="124" idx="4"/>
          </p:cNvCxnSpPr>
          <p:nvPr/>
        </p:nvCxnSpPr>
        <p:spPr>
          <a:xfrm flipV="1">
            <a:off x="3732143" y="371705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443DF95-1959-9F30-FFE3-672DF2CD4BDB}"/>
                  </a:ext>
                </a:extLst>
              </p:cNvPr>
              <p:cNvSpPr txBox="1"/>
              <p:nvPr/>
            </p:nvSpPr>
            <p:spPr>
              <a:xfrm>
                <a:off x="3485068" y="309560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443DF95-1959-9F30-FFE3-672DF2CD4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068" y="3095600"/>
                <a:ext cx="590309" cy="410112"/>
              </a:xfrm>
              <a:prstGeom prst="rect">
                <a:avLst/>
              </a:prstGeom>
              <a:blipFill>
                <a:blip r:embed="rId6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Flowchart: Connector 106">
            <a:extLst>
              <a:ext uri="{FF2B5EF4-FFF2-40B4-BE49-F238E27FC236}">
                <a16:creationId xmlns:a16="http://schemas.microsoft.com/office/drawing/2014/main" id="{52F2544A-567B-A8E2-BB43-FEB11310E89B}"/>
              </a:ext>
            </a:extLst>
          </p:cNvPr>
          <p:cNvSpPr/>
          <p:nvPr/>
        </p:nvSpPr>
        <p:spPr>
          <a:xfrm>
            <a:off x="4386967" y="353146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122E178-FB0E-97C6-C200-E7AEBD71B3EB}"/>
              </a:ext>
            </a:extLst>
          </p:cNvPr>
          <p:cNvCxnSpPr>
            <a:endCxn id="127" idx="4"/>
          </p:cNvCxnSpPr>
          <p:nvPr/>
        </p:nvCxnSpPr>
        <p:spPr>
          <a:xfrm flipV="1">
            <a:off x="4478407" y="371434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2D2B624-77DB-FC78-7369-ABD2E95F0811}"/>
                  </a:ext>
                </a:extLst>
              </p:cNvPr>
              <p:cNvSpPr txBox="1"/>
              <p:nvPr/>
            </p:nvSpPr>
            <p:spPr>
              <a:xfrm>
                <a:off x="4231332" y="309289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2D2B624-77DB-FC78-7369-ABD2E95F0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32" y="3092890"/>
                <a:ext cx="590309" cy="410112"/>
              </a:xfrm>
              <a:prstGeom prst="rect">
                <a:avLst/>
              </a:prstGeom>
              <a:blipFill>
                <a:blip r:embed="rId7"/>
                <a:stretch>
                  <a:fillRect r="-8511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063ED09-4A4E-2820-571C-1A03F7FFA918}"/>
              </a:ext>
            </a:extLst>
          </p:cNvPr>
          <p:cNvCxnSpPr>
            <a:stCxn id="98" idx="0"/>
            <a:endCxn id="121" idx="4"/>
          </p:cNvCxnSpPr>
          <p:nvPr/>
        </p:nvCxnSpPr>
        <p:spPr>
          <a:xfrm flipH="1" flipV="1">
            <a:off x="2958855" y="3713619"/>
            <a:ext cx="3381110" cy="87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B1EAA14-AB9C-3C3D-74B1-0A7EDC60F9BE}"/>
              </a:ext>
            </a:extLst>
          </p:cNvPr>
          <p:cNvCxnSpPr>
            <a:stCxn id="98" idx="0"/>
            <a:endCxn id="124" idx="4"/>
          </p:cNvCxnSpPr>
          <p:nvPr/>
        </p:nvCxnSpPr>
        <p:spPr>
          <a:xfrm flipH="1" flipV="1">
            <a:off x="3732143" y="3717050"/>
            <a:ext cx="2607822" cy="86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DFC73AF-8CB8-FFBE-EC25-F646AE3BA153}"/>
              </a:ext>
            </a:extLst>
          </p:cNvPr>
          <p:cNvCxnSpPr>
            <a:stCxn id="98" idx="0"/>
            <a:endCxn id="127" idx="4"/>
          </p:cNvCxnSpPr>
          <p:nvPr/>
        </p:nvCxnSpPr>
        <p:spPr>
          <a:xfrm flipH="1" flipV="1">
            <a:off x="4478407" y="3714340"/>
            <a:ext cx="1861558" cy="8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B6EB0588-58B7-ECE6-EC6C-3FB56ECF599F}"/>
              </a:ext>
            </a:extLst>
          </p:cNvPr>
          <p:cNvSpPr txBox="1"/>
          <p:nvPr/>
        </p:nvSpPr>
        <p:spPr>
          <a:xfrm>
            <a:off x="5792577" y="5978384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&lt;start&gt;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22B9398-564A-91AF-9CA3-25E8A05A3E50}"/>
              </a:ext>
            </a:extLst>
          </p:cNvPr>
          <p:cNvCxnSpPr/>
          <p:nvPr/>
        </p:nvCxnSpPr>
        <p:spPr>
          <a:xfrm flipV="1">
            <a:off x="6333800" y="5682728"/>
            <a:ext cx="6165" cy="36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B560D70-8DC3-B5E5-AEAE-419294CF12F9}"/>
                  </a:ext>
                </a:extLst>
              </p:cNvPr>
              <p:cNvSpPr txBox="1"/>
              <p:nvPr/>
            </p:nvSpPr>
            <p:spPr>
              <a:xfrm>
                <a:off x="5995013" y="3092890"/>
                <a:ext cx="3329570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…</m:t>
                              </m:r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B560D70-8DC3-B5E5-AEAE-419294CF1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13" y="3092890"/>
                <a:ext cx="3329570" cy="4869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Arrow: Right 2">
            <a:extLst>
              <a:ext uri="{FF2B5EF4-FFF2-40B4-BE49-F238E27FC236}">
                <a16:creationId xmlns:a16="http://schemas.microsoft.com/office/drawing/2014/main" id="{2BEC9BD4-3C65-E69D-5927-8C11986CB1BD}"/>
              </a:ext>
            </a:extLst>
          </p:cNvPr>
          <p:cNvSpPr/>
          <p:nvPr/>
        </p:nvSpPr>
        <p:spPr>
          <a:xfrm>
            <a:off x="5065770" y="3275770"/>
            <a:ext cx="754774" cy="15323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5D3694A-57CD-18BE-D2AD-D45A2E7739ED}"/>
              </a:ext>
            </a:extLst>
          </p:cNvPr>
          <p:cNvSpPr/>
          <p:nvPr/>
        </p:nvSpPr>
        <p:spPr>
          <a:xfrm rot="5400000">
            <a:off x="10511089" y="495228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0A09B32-E001-C6A7-F601-86F09026AE1D}"/>
              </a:ext>
            </a:extLst>
          </p:cNvPr>
          <p:cNvSpPr txBox="1"/>
          <p:nvPr/>
        </p:nvSpPr>
        <p:spPr>
          <a:xfrm>
            <a:off x="1510776" y="5666993"/>
            <a:ext cx="729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s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89694828-DA84-EDD1-2BEE-CE02BEC6649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Seq2Seq + Attention Schema</a:t>
            </a:r>
          </a:p>
        </p:txBody>
      </p:sp>
    </p:spTree>
    <p:extLst>
      <p:ext uri="{BB962C8B-B14F-4D97-AF65-F5344CB8AC3E}">
        <p14:creationId xmlns:p14="http://schemas.microsoft.com/office/powerpoint/2010/main" val="2251266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E3B3C9-5FA2-82D9-FE8B-3EA964489820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34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9" name="Rectangle: Rounded Corners 3">
            <a:extLst>
              <a:ext uri="{FF2B5EF4-FFF2-40B4-BE49-F238E27FC236}">
                <a16:creationId xmlns:a16="http://schemas.microsoft.com/office/drawing/2014/main" id="{16AC174B-F9AA-D9BF-F9CF-61FE06A040DE}"/>
              </a:ext>
            </a:extLst>
          </p:cNvPr>
          <p:cNvSpPr/>
          <p:nvPr/>
        </p:nvSpPr>
        <p:spPr>
          <a:xfrm>
            <a:off x="1366684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Flowchart: Connector 4">
            <a:extLst>
              <a:ext uri="{FF2B5EF4-FFF2-40B4-BE49-F238E27FC236}">
                <a16:creationId xmlns:a16="http://schemas.microsoft.com/office/drawing/2014/main" id="{5DA3B0EC-BB0E-08E0-E7B7-5BED7140F22E}"/>
              </a:ext>
            </a:extLst>
          </p:cNvPr>
          <p:cNvSpPr/>
          <p:nvPr/>
        </p:nvSpPr>
        <p:spPr>
          <a:xfrm>
            <a:off x="1410192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5">
            <a:extLst>
              <a:ext uri="{FF2B5EF4-FFF2-40B4-BE49-F238E27FC236}">
                <a16:creationId xmlns:a16="http://schemas.microsoft.com/office/drawing/2014/main" id="{E1347D87-3D73-5307-5F86-91370411D798}"/>
              </a:ext>
            </a:extLst>
          </p:cNvPr>
          <p:cNvSpPr/>
          <p:nvPr/>
        </p:nvSpPr>
        <p:spPr>
          <a:xfrm>
            <a:off x="1412900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6">
            <a:extLst>
              <a:ext uri="{FF2B5EF4-FFF2-40B4-BE49-F238E27FC236}">
                <a16:creationId xmlns:a16="http://schemas.microsoft.com/office/drawing/2014/main" id="{B3026097-05BC-A4B3-B55F-B3EF25AF0B2F}"/>
              </a:ext>
            </a:extLst>
          </p:cNvPr>
          <p:cNvSpPr/>
          <p:nvPr/>
        </p:nvSpPr>
        <p:spPr>
          <a:xfrm>
            <a:off x="141019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7">
            <a:extLst>
              <a:ext uri="{FF2B5EF4-FFF2-40B4-BE49-F238E27FC236}">
                <a16:creationId xmlns:a16="http://schemas.microsoft.com/office/drawing/2014/main" id="{4A77A8BB-4F57-F576-5CA5-A45DD0B8E939}"/>
              </a:ext>
            </a:extLst>
          </p:cNvPr>
          <p:cNvSpPr/>
          <p:nvPr/>
        </p:nvSpPr>
        <p:spPr>
          <a:xfrm>
            <a:off x="1417814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8">
            <a:extLst>
              <a:ext uri="{FF2B5EF4-FFF2-40B4-BE49-F238E27FC236}">
                <a16:creationId xmlns:a16="http://schemas.microsoft.com/office/drawing/2014/main" id="{94A3B5C8-0FDD-8A23-2A26-CC28151D271B}"/>
              </a:ext>
            </a:extLst>
          </p:cNvPr>
          <p:cNvSpPr/>
          <p:nvPr/>
        </p:nvSpPr>
        <p:spPr>
          <a:xfrm>
            <a:off x="1417814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1">
            <a:extLst>
              <a:ext uri="{FF2B5EF4-FFF2-40B4-BE49-F238E27FC236}">
                <a16:creationId xmlns:a16="http://schemas.microsoft.com/office/drawing/2014/main" id="{3F80F9F0-2161-439B-8503-AFDED7DA21AB}"/>
              </a:ext>
            </a:extLst>
          </p:cNvPr>
          <p:cNvSpPr/>
          <p:nvPr/>
        </p:nvSpPr>
        <p:spPr>
          <a:xfrm>
            <a:off x="2125089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Flowchart: Connector 12">
            <a:extLst>
              <a:ext uri="{FF2B5EF4-FFF2-40B4-BE49-F238E27FC236}">
                <a16:creationId xmlns:a16="http://schemas.microsoft.com/office/drawing/2014/main" id="{3CCFADD3-E8EA-A43C-F750-C1DFFD463655}"/>
              </a:ext>
            </a:extLst>
          </p:cNvPr>
          <p:cNvSpPr/>
          <p:nvPr/>
        </p:nvSpPr>
        <p:spPr>
          <a:xfrm>
            <a:off x="2168597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13">
            <a:extLst>
              <a:ext uri="{FF2B5EF4-FFF2-40B4-BE49-F238E27FC236}">
                <a16:creationId xmlns:a16="http://schemas.microsoft.com/office/drawing/2014/main" id="{AE64DA18-1DB1-02D7-505A-78E97876727F}"/>
              </a:ext>
            </a:extLst>
          </p:cNvPr>
          <p:cNvSpPr/>
          <p:nvPr/>
        </p:nvSpPr>
        <p:spPr>
          <a:xfrm>
            <a:off x="2171305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14">
            <a:extLst>
              <a:ext uri="{FF2B5EF4-FFF2-40B4-BE49-F238E27FC236}">
                <a16:creationId xmlns:a16="http://schemas.microsoft.com/office/drawing/2014/main" id="{56868898-23D0-6248-7129-1821C4D2729D}"/>
              </a:ext>
            </a:extLst>
          </p:cNvPr>
          <p:cNvSpPr/>
          <p:nvPr/>
        </p:nvSpPr>
        <p:spPr>
          <a:xfrm>
            <a:off x="218017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15">
            <a:extLst>
              <a:ext uri="{FF2B5EF4-FFF2-40B4-BE49-F238E27FC236}">
                <a16:creationId xmlns:a16="http://schemas.microsoft.com/office/drawing/2014/main" id="{74255D73-7DCF-4FEA-AFE5-21CE2BD16455}"/>
              </a:ext>
            </a:extLst>
          </p:cNvPr>
          <p:cNvSpPr/>
          <p:nvPr/>
        </p:nvSpPr>
        <p:spPr>
          <a:xfrm>
            <a:off x="2176219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16">
            <a:extLst>
              <a:ext uri="{FF2B5EF4-FFF2-40B4-BE49-F238E27FC236}">
                <a16:creationId xmlns:a16="http://schemas.microsoft.com/office/drawing/2014/main" id="{A2DB8216-0336-3A92-5EDA-EA3ED6F6B81E}"/>
              </a:ext>
            </a:extLst>
          </p:cNvPr>
          <p:cNvSpPr/>
          <p:nvPr/>
        </p:nvSpPr>
        <p:spPr>
          <a:xfrm>
            <a:off x="2176219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59">
            <a:extLst>
              <a:ext uri="{FF2B5EF4-FFF2-40B4-BE49-F238E27FC236}">
                <a16:creationId xmlns:a16="http://schemas.microsoft.com/office/drawing/2014/main" id="{88DEF885-3FDB-0F63-1E89-C6C0755747A8}"/>
              </a:ext>
            </a:extLst>
          </p:cNvPr>
          <p:cNvSpPr/>
          <p:nvPr/>
        </p:nvSpPr>
        <p:spPr>
          <a:xfrm>
            <a:off x="2882255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" name="Flowchart: Connector 60">
            <a:extLst>
              <a:ext uri="{FF2B5EF4-FFF2-40B4-BE49-F238E27FC236}">
                <a16:creationId xmlns:a16="http://schemas.microsoft.com/office/drawing/2014/main" id="{19E68B3C-E6A2-2259-76CB-68EF285EEE32}"/>
              </a:ext>
            </a:extLst>
          </p:cNvPr>
          <p:cNvSpPr/>
          <p:nvPr/>
        </p:nvSpPr>
        <p:spPr>
          <a:xfrm>
            <a:off x="2925763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61">
            <a:extLst>
              <a:ext uri="{FF2B5EF4-FFF2-40B4-BE49-F238E27FC236}">
                <a16:creationId xmlns:a16="http://schemas.microsoft.com/office/drawing/2014/main" id="{E3117659-8976-5A1C-894E-D190E1E48B63}"/>
              </a:ext>
            </a:extLst>
          </p:cNvPr>
          <p:cNvSpPr/>
          <p:nvPr/>
        </p:nvSpPr>
        <p:spPr>
          <a:xfrm>
            <a:off x="2928471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62">
            <a:extLst>
              <a:ext uri="{FF2B5EF4-FFF2-40B4-BE49-F238E27FC236}">
                <a16:creationId xmlns:a16="http://schemas.microsoft.com/office/drawing/2014/main" id="{B86A4A49-AA8E-BF68-5F18-C679F0257BEB}"/>
              </a:ext>
            </a:extLst>
          </p:cNvPr>
          <p:cNvSpPr/>
          <p:nvPr/>
        </p:nvSpPr>
        <p:spPr>
          <a:xfrm>
            <a:off x="2925765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63">
            <a:extLst>
              <a:ext uri="{FF2B5EF4-FFF2-40B4-BE49-F238E27FC236}">
                <a16:creationId xmlns:a16="http://schemas.microsoft.com/office/drawing/2014/main" id="{9BE067E9-1519-7B92-AFCC-46AE2542473E}"/>
              </a:ext>
            </a:extLst>
          </p:cNvPr>
          <p:cNvSpPr/>
          <p:nvPr/>
        </p:nvSpPr>
        <p:spPr>
          <a:xfrm>
            <a:off x="2933385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64">
            <a:extLst>
              <a:ext uri="{FF2B5EF4-FFF2-40B4-BE49-F238E27FC236}">
                <a16:creationId xmlns:a16="http://schemas.microsoft.com/office/drawing/2014/main" id="{78B0FEE1-B52A-BC53-90F3-352DDF69F8CB}"/>
              </a:ext>
            </a:extLst>
          </p:cNvPr>
          <p:cNvSpPr/>
          <p:nvPr/>
        </p:nvSpPr>
        <p:spPr>
          <a:xfrm>
            <a:off x="2933385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: Rounded Corners 65">
            <a:extLst>
              <a:ext uri="{FF2B5EF4-FFF2-40B4-BE49-F238E27FC236}">
                <a16:creationId xmlns:a16="http://schemas.microsoft.com/office/drawing/2014/main" id="{B2CB7181-5079-4CAD-43A5-98C4A4BEEDD8}"/>
              </a:ext>
            </a:extLst>
          </p:cNvPr>
          <p:cNvSpPr/>
          <p:nvPr/>
        </p:nvSpPr>
        <p:spPr>
          <a:xfrm>
            <a:off x="3639421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6" name="Flowchart: Connector 66">
            <a:extLst>
              <a:ext uri="{FF2B5EF4-FFF2-40B4-BE49-F238E27FC236}">
                <a16:creationId xmlns:a16="http://schemas.microsoft.com/office/drawing/2014/main" id="{2BAA5C42-0FB4-90CB-BEA5-4D8B5BA22325}"/>
              </a:ext>
            </a:extLst>
          </p:cNvPr>
          <p:cNvSpPr/>
          <p:nvPr/>
        </p:nvSpPr>
        <p:spPr>
          <a:xfrm>
            <a:off x="3682929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67">
            <a:extLst>
              <a:ext uri="{FF2B5EF4-FFF2-40B4-BE49-F238E27FC236}">
                <a16:creationId xmlns:a16="http://schemas.microsoft.com/office/drawing/2014/main" id="{7B475EEE-B469-F6B4-4BC4-713AA2300965}"/>
              </a:ext>
            </a:extLst>
          </p:cNvPr>
          <p:cNvSpPr/>
          <p:nvPr/>
        </p:nvSpPr>
        <p:spPr>
          <a:xfrm>
            <a:off x="3685637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68">
            <a:extLst>
              <a:ext uri="{FF2B5EF4-FFF2-40B4-BE49-F238E27FC236}">
                <a16:creationId xmlns:a16="http://schemas.microsoft.com/office/drawing/2014/main" id="{1567DE74-B8D2-3567-9FE1-E58D32E87CE8}"/>
              </a:ext>
            </a:extLst>
          </p:cNvPr>
          <p:cNvSpPr/>
          <p:nvPr/>
        </p:nvSpPr>
        <p:spPr>
          <a:xfrm>
            <a:off x="3682931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69">
            <a:extLst>
              <a:ext uri="{FF2B5EF4-FFF2-40B4-BE49-F238E27FC236}">
                <a16:creationId xmlns:a16="http://schemas.microsoft.com/office/drawing/2014/main" id="{A6300BC7-227A-1058-47D9-46274B1C9E73}"/>
              </a:ext>
            </a:extLst>
          </p:cNvPr>
          <p:cNvSpPr/>
          <p:nvPr/>
        </p:nvSpPr>
        <p:spPr>
          <a:xfrm>
            <a:off x="3690551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70">
            <a:extLst>
              <a:ext uri="{FF2B5EF4-FFF2-40B4-BE49-F238E27FC236}">
                <a16:creationId xmlns:a16="http://schemas.microsoft.com/office/drawing/2014/main" id="{902E25D7-1919-8D30-4DBF-BB5D53B9DCC4}"/>
              </a:ext>
            </a:extLst>
          </p:cNvPr>
          <p:cNvSpPr/>
          <p:nvPr/>
        </p:nvSpPr>
        <p:spPr>
          <a:xfrm>
            <a:off x="3690551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71">
            <a:extLst>
              <a:ext uri="{FF2B5EF4-FFF2-40B4-BE49-F238E27FC236}">
                <a16:creationId xmlns:a16="http://schemas.microsoft.com/office/drawing/2014/main" id="{0352C726-93DE-5B3C-E645-DE24F8445487}"/>
              </a:ext>
            </a:extLst>
          </p:cNvPr>
          <p:cNvSpPr/>
          <p:nvPr/>
        </p:nvSpPr>
        <p:spPr>
          <a:xfrm>
            <a:off x="4396587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2" name="Flowchart: Connector 72">
            <a:extLst>
              <a:ext uri="{FF2B5EF4-FFF2-40B4-BE49-F238E27FC236}">
                <a16:creationId xmlns:a16="http://schemas.microsoft.com/office/drawing/2014/main" id="{D52D42AA-DDD7-48DD-CC85-664FF43ED558}"/>
              </a:ext>
            </a:extLst>
          </p:cNvPr>
          <p:cNvSpPr/>
          <p:nvPr/>
        </p:nvSpPr>
        <p:spPr>
          <a:xfrm>
            <a:off x="4440095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73">
            <a:extLst>
              <a:ext uri="{FF2B5EF4-FFF2-40B4-BE49-F238E27FC236}">
                <a16:creationId xmlns:a16="http://schemas.microsoft.com/office/drawing/2014/main" id="{CB3EAEFE-35E7-BE7F-CF99-20839D52BB4F}"/>
              </a:ext>
            </a:extLst>
          </p:cNvPr>
          <p:cNvSpPr/>
          <p:nvPr/>
        </p:nvSpPr>
        <p:spPr>
          <a:xfrm>
            <a:off x="4442803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74">
            <a:extLst>
              <a:ext uri="{FF2B5EF4-FFF2-40B4-BE49-F238E27FC236}">
                <a16:creationId xmlns:a16="http://schemas.microsoft.com/office/drawing/2014/main" id="{8924F320-DDBC-E736-5F18-9A60CE411FB6}"/>
              </a:ext>
            </a:extLst>
          </p:cNvPr>
          <p:cNvSpPr/>
          <p:nvPr/>
        </p:nvSpPr>
        <p:spPr>
          <a:xfrm>
            <a:off x="4440097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75">
            <a:extLst>
              <a:ext uri="{FF2B5EF4-FFF2-40B4-BE49-F238E27FC236}">
                <a16:creationId xmlns:a16="http://schemas.microsoft.com/office/drawing/2014/main" id="{1ABDC7AA-DDA1-CEA4-251D-BCD06DF5D848}"/>
              </a:ext>
            </a:extLst>
          </p:cNvPr>
          <p:cNvSpPr/>
          <p:nvPr/>
        </p:nvSpPr>
        <p:spPr>
          <a:xfrm>
            <a:off x="4447717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76">
            <a:extLst>
              <a:ext uri="{FF2B5EF4-FFF2-40B4-BE49-F238E27FC236}">
                <a16:creationId xmlns:a16="http://schemas.microsoft.com/office/drawing/2014/main" id="{ACFBD279-31AB-82A0-34C8-4C6FD5E791D6}"/>
              </a:ext>
            </a:extLst>
          </p:cNvPr>
          <p:cNvSpPr/>
          <p:nvPr/>
        </p:nvSpPr>
        <p:spPr>
          <a:xfrm>
            <a:off x="4447717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EBB9CFB-3964-AB4D-E54D-7FEF17A61F71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1558708" y="5134088"/>
            <a:ext cx="566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B344DAE-A2A0-8F74-0750-5EF045433321}"/>
              </a:ext>
            </a:extLst>
          </p:cNvPr>
          <p:cNvCxnSpPr>
            <a:stCxn id="17" idx="3"/>
            <a:endCxn id="79" idx="1"/>
          </p:cNvCxnSpPr>
          <p:nvPr/>
        </p:nvCxnSpPr>
        <p:spPr>
          <a:xfrm>
            <a:off x="2317113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010E912-F09C-D652-CCDD-0638E4F5C7C4}"/>
              </a:ext>
            </a:extLst>
          </p:cNvPr>
          <p:cNvCxnSpPr>
            <a:stCxn id="79" idx="3"/>
            <a:endCxn id="85" idx="1"/>
          </p:cNvCxnSpPr>
          <p:nvPr/>
        </p:nvCxnSpPr>
        <p:spPr>
          <a:xfrm>
            <a:off x="3074279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920795C-4474-327E-E39E-63FB4B2C66C6}"/>
              </a:ext>
            </a:extLst>
          </p:cNvPr>
          <p:cNvCxnSpPr>
            <a:stCxn id="85" idx="3"/>
            <a:endCxn id="91" idx="1"/>
          </p:cNvCxnSpPr>
          <p:nvPr/>
        </p:nvCxnSpPr>
        <p:spPr>
          <a:xfrm>
            <a:off x="3831445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tangle: Rounded Corners 87">
            <a:extLst>
              <a:ext uri="{FF2B5EF4-FFF2-40B4-BE49-F238E27FC236}">
                <a16:creationId xmlns:a16="http://schemas.microsoft.com/office/drawing/2014/main" id="{242A791B-34B0-4EEE-135F-086A34AC8D3A}"/>
              </a:ext>
            </a:extLst>
          </p:cNvPr>
          <p:cNvSpPr/>
          <p:nvPr/>
        </p:nvSpPr>
        <p:spPr>
          <a:xfrm>
            <a:off x="6243953" y="4585448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2" name="Flowchart: Connector 88">
            <a:extLst>
              <a:ext uri="{FF2B5EF4-FFF2-40B4-BE49-F238E27FC236}">
                <a16:creationId xmlns:a16="http://schemas.microsoft.com/office/drawing/2014/main" id="{8A9508A5-0EDB-47B9-74B2-5457EC1D43CC}"/>
              </a:ext>
            </a:extLst>
          </p:cNvPr>
          <p:cNvSpPr/>
          <p:nvPr/>
        </p:nvSpPr>
        <p:spPr>
          <a:xfrm>
            <a:off x="6287461" y="4652061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89">
            <a:extLst>
              <a:ext uri="{FF2B5EF4-FFF2-40B4-BE49-F238E27FC236}">
                <a16:creationId xmlns:a16="http://schemas.microsoft.com/office/drawing/2014/main" id="{37B0B5A8-DE54-06C5-BB8E-9ECA44579A0D}"/>
              </a:ext>
            </a:extLst>
          </p:cNvPr>
          <p:cNvSpPr/>
          <p:nvPr/>
        </p:nvSpPr>
        <p:spPr>
          <a:xfrm>
            <a:off x="6290169" y="48634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90">
            <a:extLst>
              <a:ext uri="{FF2B5EF4-FFF2-40B4-BE49-F238E27FC236}">
                <a16:creationId xmlns:a16="http://schemas.microsoft.com/office/drawing/2014/main" id="{F8972D9A-0F44-7CAF-D97E-7BE51CFF1776}"/>
              </a:ext>
            </a:extLst>
          </p:cNvPr>
          <p:cNvSpPr/>
          <p:nvPr/>
        </p:nvSpPr>
        <p:spPr>
          <a:xfrm>
            <a:off x="6287463" y="507263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91">
            <a:extLst>
              <a:ext uri="{FF2B5EF4-FFF2-40B4-BE49-F238E27FC236}">
                <a16:creationId xmlns:a16="http://schemas.microsoft.com/office/drawing/2014/main" id="{3C68B00E-15AC-F710-F245-1D92F6417597}"/>
              </a:ext>
            </a:extLst>
          </p:cNvPr>
          <p:cNvSpPr/>
          <p:nvPr/>
        </p:nvSpPr>
        <p:spPr>
          <a:xfrm>
            <a:off x="6283508" y="52707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92">
            <a:extLst>
              <a:ext uri="{FF2B5EF4-FFF2-40B4-BE49-F238E27FC236}">
                <a16:creationId xmlns:a16="http://schemas.microsoft.com/office/drawing/2014/main" id="{8A8C75DC-DA93-EF8D-1230-FA1FAED27BB2}"/>
              </a:ext>
            </a:extLst>
          </p:cNvPr>
          <p:cNvSpPr/>
          <p:nvPr/>
        </p:nvSpPr>
        <p:spPr>
          <a:xfrm>
            <a:off x="6295083" y="546887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A2DD4EA-8357-71CA-9C42-CBBAEA4A8550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588611" y="5134088"/>
            <a:ext cx="1655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Flowchart: Connector 96">
            <a:extLst>
              <a:ext uri="{FF2B5EF4-FFF2-40B4-BE49-F238E27FC236}">
                <a16:creationId xmlns:a16="http://schemas.microsoft.com/office/drawing/2014/main" id="{56810AAC-27CD-9D15-D5BA-101C2EBBBCAA}"/>
              </a:ext>
            </a:extLst>
          </p:cNvPr>
          <p:cNvSpPr/>
          <p:nvPr/>
        </p:nvSpPr>
        <p:spPr>
          <a:xfrm>
            <a:off x="1377942" y="3563925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20D0B3-E538-013D-82CF-A34CF9D7D4DE}"/>
              </a:ext>
            </a:extLst>
          </p:cNvPr>
          <p:cNvCxnSpPr>
            <a:stCxn id="9" idx="0"/>
            <a:endCxn id="108" idx="4"/>
          </p:cNvCxnSpPr>
          <p:nvPr/>
        </p:nvCxnSpPr>
        <p:spPr>
          <a:xfrm flipV="1">
            <a:off x="1462696" y="3746805"/>
            <a:ext cx="6686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B3AFCF5-DD7A-9D80-1AC2-27C6014C49F8}"/>
              </a:ext>
            </a:extLst>
          </p:cNvPr>
          <p:cNvCxnSpPr>
            <a:cxnSpLocks/>
            <a:stCxn id="101" idx="0"/>
            <a:endCxn id="108" idx="4"/>
          </p:cNvCxnSpPr>
          <p:nvPr/>
        </p:nvCxnSpPr>
        <p:spPr>
          <a:xfrm flipH="1" flipV="1">
            <a:off x="1469382" y="3746805"/>
            <a:ext cx="4870583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4098A9C-B732-37E9-E8F6-5EC00AF9CEA8}"/>
                  </a:ext>
                </a:extLst>
              </p:cNvPr>
              <p:cNvSpPr txBox="1"/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4098A9C-B732-37E9-E8F6-5EC00AF9C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blipFill>
                <a:blip r:embed="rId3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A8288AE1-D7CF-F354-253D-A66E2D2D5098}"/>
              </a:ext>
            </a:extLst>
          </p:cNvPr>
          <p:cNvSpPr txBox="1"/>
          <p:nvPr/>
        </p:nvSpPr>
        <p:spPr>
          <a:xfrm>
            <a:off x="1087588" y="5996955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2B9F8FF-2A75-9204-DB1E-D7043EA96CAE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1462696" y="5682728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A4CE022-59D1-9D20-37AB-71842A71D778}"/>
              </a:ext>
            </a:extLst>
          </p:cNvPr>
          <p:cNvCxnSpPr>
            <a:cxnSpLocks/>
          </p:cNvCxnSpPr>
          <p:nvPr/>
        </p:nvCxnSpPr>
        <p:spPr>
          <a:xfrm flipH="1" flipV="1">
            <a:off x="2213480" y="567603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E6EA718-0587-E1D9-87D9-4E6D8137042A}"/>
              </a:ext>
            </a:extLst>
          </p:cNvPr>
          <p:cNvCxnSpPr>
            <a:cxnSpLocks/>
          </p:cNvCxnSpPr>
          <p:nvPr/>
        </p:nvCxnSpPr>
        <p:spPr>
          <a:xfrm flipH="1" flipV="1">
            <a:off x="2958855" y="5685152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3DBF728-48E3-7FF2-F053-D5491D9B92BD}"/>
              </a:ext>
            </a:extLst>
          </p:cNvPr>
          <p:cNvCxnSpPr>
            <a:cxnSpLocks/>
          </p:cNvCxnSpPr>
          <p:nvPr/>
        </p:nvCxnSpPr>
        <p:spPr>
          <a:xfrm flipH="1" flipV="1">
            <a:off x="3713316" y="5696999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18EA281-5245-2628-9DEF-DFD076EBA0BA}"/>
              </a:ext>
            </a:extLst>
          </p:cNvPr>
          <p:cNvCxnSpPr>
            <a:cxnSpLocks/>
          </p:cNvCxnSpPr>
          <p:nvPr/>
        </p:nvCxnSpPr>
        <p:spPr>
          <a:xfrm flipH="1" flipV="1">
            <a:off x="4478407" y="569132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D266A38-0FB1-77CD-CF6A-922BBFE2595D}"/>
              </a:ext>
            </a:extLst>
          </p:cNvPr>
          <p:cNvSpPr/>
          <p:nvPr/>
        </p:nvSpPr>
        <p:spPr>
          <a:xfrm rot="16200000">
            <a:off x="33174" y="4942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19" name="Flowchart: Connector 57">
            <a:extLst>
              <a:ext uri="{FF2B5EF4-FFF2-40B4-BE49-F238E27FC236}">
                <a16:creationId xmlns:a16="http://schemas.microsoft.com/office/drawing/2014/main" id="{025714D2-33DC-B861-E558-2134FD3C7138}"/>
              </a:ext>
            </a:extLst>
          </p:cNvPr>
          <p:cNvSpPr/>
          <p:nvPr/>
        </p:nvSpPr>
        <p:spPr>
          <a:xfrm>
            <a:off x="2129661" y="354149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5801FD-0162-1573-519F-FAD102368945}"/>
              </a:ext>
            </a:extLst>
          </p:cNvPr>
          <p:cNvCxnSpPr>
            <a:stCxn id="17" idx="0"/>
            <a:endCxn id="119" idx="4"/>
          </p:cNvCxnSpPr>
          <p:nvPr/>
        </p:nvCxnSpPr>
        <p:spPr>
          <a:xfrm flipV="1">
            <a:off x="2221101" y="372437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4DCDB8D-258F-8813-18F7-9AA4B9E06F67}"/>
              </a:ext>
            </a:extLst>
          </p:cNvPr>
          <p:cNvCxnSpPr>
            <a:cxnSpLocks/>
          </p:cNvCxnSpPr>
          <p:nvPr/>
        </p:nvCxnSpPr>
        <p:spPr>
          <a:xfrm flipH="1" flipV="1">
            <a:off x="2221101" y="3724370"/>
            <a:ext cx="4118864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D34E25A-883E-F101-A183-E295C9135213}"/>
                  </a:ext>
                </a:extLst>
              </p:cNvPr>
              <p:cNvSpPr txBox="1"/>
              <p:nvPr/>
            </p:nvSpPr>
            <p:spPr>
              <a:xfrm>
                <a:off x="1974026" y="310292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D34E25A-883E-F101-A183-E295C9135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6" y="3102920"/>
                <a:ext cx="590309" cy="410112"/>
              </a:xfrm>
              <a:prstGeom prst="rect">
                <a:avLst/>
              </a:prstGeom>
              <a:blipFill>
                <a:blip r:embed="rId4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>
            <a:extLst>
              <a:ext uri="{FF2B5EF4-FFF2-40B4-BE49-F238E27FC236}">
                <a16:creationId xmlns:a16="http://schemas.microsoft.com/office/drawing/2014/main" id="{7581F3C8-7CE7-E902-8F5D-C20823DB3D99}"/>
              </a:ext>
            </a:extLst>
          </p:cNvPr>
          <p:cNvSpPr/>
          <p:nvPr/>
        </p:nvSpPr>
        <p:spPr>
          <a:xfrm rot="16200000">
            <a:off x="33175" y="3383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</a:t>
            </a:r>
          </a:p>
        </p:txBody>
      </p:sp>
      <p:sp>
        <p:nvSpPr>
          <p:cNvPr id="124" name="Flowchart: Connector 83">
            <a:extLst>
              <a:ext uri="{FF2B5EF4-FFF2-40B4-BE49-F238E27FC236}">
                <a16:creationId xmlns:a16="http://schemas.microsoft.com/office/drawing/2014/main" id="{71AB02B5-7DDD-6F74-6EBE-733CE3F32536}"/>
              </a:ext>
            </a:extLst>
          </p:cNvPr>
          <p:cNvSpPr/>
          <p:nvPr/>
        </p:nvSpPr>
        <p:spPr>
          <a:xfrm>
            <a:off x="2867415" y="3530739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ED15B79-5E72-A707-7EC3-AB95FE1FDB3D}"/>
              </a:ext>
            </a:extLst>
          </p:cNvPr>
          <p:cNvCxnSpPr>
            <a:endCxn id="124" idx="4"/>
          </p:cNvCxnSpPr>
          <p:nvPr/>
        </p:nvCxnSpPr>
        <p:spPr>
          <a:xfrm flipV="1">
            <a:off x="2958855" y="3713619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D777B-5612-299F-EDDC-CBE7ABB6E333}"/>
                  </a:ext>
                </a:extLst>
              </p:cNvPr>
              <p:cNvSpPr txBox="1"/>
              <p:nvPr/>
            </p:nvSpPr>
            <p:spPr>
              <a:xfrm>
                <a:off x="2711780" y="3080594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D777B-5612-299F-EDDC-CBE7ABB6E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780" y="3080594"/>
                <a:ext cx="590309" cy="410112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Flowchart: Connector 99">
            <a:extLst>
              <a:ext uri="{FF2B5EF4-FFF2-40B4-BE49-F238E27FC236}">
                <a16:creationId xmlns:a16="http://schemas.microsoft.com/office/drawing/2014/main" id="{E4DAF61F-2414-21F9-EAB6-2781C2ACD349}"/>
              </a:ext>
            </a:extLst>
          </p:cNvPr>
          <p:cNvSpPr/>
          <p:nvPr/>
        </p:nvSpPr>
        <p:spPr>
          <a:xfrm>
            <a:off x="3640703" y="353417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FCDD84D-5C04-9A48-E6AD-60D397053FBA}"/>
              </a:ext>
            </a:extLst>
          </p:cNvPr>
          <p:cNvCxnSpPr>
            <a:endCxn id="127" idx="4"/>
          </p:cNvCxnSpPr>
          <p:nvPr/>
        </p:nvCxnSpPr>
        <p:spPr>
          <a:xfrm flipV="1">
            <a:off x="3732143" y="371705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0DCF1C4-D957-B76B-43FC-D5AB91DD0FAF}"/>
                  </a:ext>
                </a:extLst>
              </p:cNvPr>
              <p:cNvSpPr txBox="1"/>
              <p:nvPr/>
            </p:nvSpPr>
            <p:spPr>
              <a:xfrm>
                <a:off x="3485068" y="309560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0DCF1C4-D957-B76B-43FC-D5AB91DD0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068" y="3095600"/>
                <a:ext cx="590309" cy="410112"/>
              </a:xfrm>
              <a:prstGeom prst="rect">
                <a:avLst/>
              </a:prstGeom>
              <a:blipFill>
                <a:blip r:embed="rId6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Flowchart: Connector 106">
            <a:extLst>
              <a:ext uri="{FF2B5EF4-FFF2-40B4-BE49-F238E27FC236}">
                <a16:creationId xmlns:a16="http://schemas.microsoft.com/office/drawing/2014/main" id="{80298839-E85D-6D2D-9E4F-213F0ADA16D2}"/>
              </a:ext>
            </a:extLst>
          </p:cNvPr>
          <p:cNvSpPr/>
          <p:nvPr/>
        </p:nvSpPr>
        <p:spPr>
          <a:xfrm>
            <a:off x="4386967" y="353146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753DEEA-5764-164C-4DB6-CA2884E4891F}"/>
              </a:ext>
            </a:extLst>
          </p:cNvPr>
          <p:cNvCxnSpPr>
            <a:endCxn id="130" idx="4"/>
          </p:cNvCxnSpPr>
          <p:nvPr/>
        </p:nvCxnSpPr>
        <p:spPr>
          <a:xfrm flipV="1">
            <a:off x="4478407" y="371434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E3D474D-C1A8-0E82-B627-C5CE6FE55DA5}"/>
                  </a:ext>
                </a:extLst>
              </p:cNvPr>
              <p:cNvSpPr txBox="1"/>
              <p:nvPr/>
            </p:nvSpPr>
            <p:spPr>
              <a:xfrm>
                <a:off x="4231332" y="309289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E3D474D-C1A8-0E82-B627-C5CE6FE55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32" y="3092890"/>
                <a:ext cx="590309" cy="410112"/>
              </a:xfrm>
              <a:prstGeom prst="rect">
                <a:avLst/>
              </a:prstGeom>
              <a:blipFill>
                <a:blip r:embed="rId7"/>
                <a:stretch>
                  <a:fillRect r="-8511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5B97F91-BB93-5675-C739-6C7F03E7ADC2}"/>
              </a:ext>
            </a:extLst>
          </p:cNvPr>
          <p:cNvCxnSpPr>
            <a:stCxn id="101" idx="0"/>
            <a:endCxn id="124" idx="4"/>
          </p:cNvCxnSpPr>
          <p:nvPr/>
        </p:nvCxnSpPr>
        <p:spPr>
          <a:xfrm flipH="1" flipV="1">
            <a:off x="2958855" y="3713619"/>
            <a:ext cx="3381110" cy="87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6951941-7DB4-29F8-C7F4-405910C09235}"/>
              </a:ext>
            </a:extLst>
          </p:cNvPr>
          <p:cNvCxnSpPr>
            <a:stCxn id="101" idx="0"/>
            <a:endCxn id="127" idx="4"/>
          </p:cNvCxnSpPr>
          <p:nvPr/>
        </p:nvCxnSpPr>
        <p:spPr>
          <a:xfrm flipH="1" flipV="1">
            <a:off x="3732143" y="3717050"/>
            <a:ext cx="2607822" cy="86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919A4F6-6D83-EC88-09A0-C6F694CDCBD4}"/>
              </a:ext>
            </a:extLst>
          </p:cNvPr>
          <p:cNvCxnSpPr>
            <a:stCxn id="101" idx="0"/>
            <a:endCxn id="130" idx="4"/>
          </p:cNvCxnSpPr>
          <p:nvPr/>
        </p:nvCxnSpPr>
        <p:spPr>
          <a:xfrm flipH="1" flipV="1">
            <a:off x="4478407" y="3714340"/>
            <a:ext cx="1861558" cy="8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2E6B86C-3DE2-BFFD-0118-BA1887927C37}"/>
              </a:ext>
            </a:extLst>
          </p:cNvPr>
          <p:cNvSpPr txBox="1"/>
          <p:nvPr/>
        </p:nvSpPr>
        <p:spPr>
          <a:xfrm>
            <a:off x="5792577" y="5978384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&lt;start&gt;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7D2B742-7BAC-A417-50BD-60DCEEC25E8A}"/>
              </a:ext>
            </a:extLst>
          </p:cNvPr>
          <p:cNvCxnSpPr/>
          <p:nvPr/>
        </p:nvCxnSpPr>
        <p:spPr>
          <a:xfrm flipV="1">
            <a:off x="6333800" y="5682728"/>
            <a:ext cx="6165" cy="36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251C2A2-E66F-B4A4-2A34-89CDC4713E42}"/>
              </a:ext>
            </a:extLst>
          </p:cNvPr>
          <p:cNvSpPr/>
          <p:nvPr/>
        </p:nvSpPr>
        <p:spPr>
          <a:xfrm>
            <a:off x="1335202" y="2406559"/>
            <a:ext cx="235081" cy="3107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81EFA24-D832-A6C4-AD00-0F4FFF22CCA4}"/>
              </a:ext>
            </a:extLst>
          </p:cNvPr>
          <p:cNvSpPr/>
          <p:nvPr/>
        </p:nvSpPr>
        <p:spPr>
          <a:xfrm>
            <a:off x="2135335" y="2307207"/>
            <a:ext cx="239653" cy="410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ED0763-E479-B1CC-F6BB-D1A9FC53AF04}"/>
              </a:ext>
            </a:extLst>
          </p:cNvPr>
          <p:cNvSpPr/>
          <p:nvPr/>
        </p:nvSpPr>
        <p:spPr>
          <a:xfrm>
            <a:off x="2876393" y="2150511"/>
            <a:ext cx="244186" cy="56680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C172E3A-E333-3334-E1A9-1FCEC16C42F3}"/>
              </a:ext>
            </a:extLst>
          </p:cNvPr>
          <p:cNvSpPr/>
          <p:nvPr/>
        </p:nvSpPr>
        <p:spPr>
          <a:xfrm>
            <a:off x="3669527" y="2546959"/>
            <a:ext cx="195011" cy="178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433F05B-7C11-BF93-5A66-3C6372C57047}"/>
              </a:ext>
            </a:extLst>
          </p:cNvPr>
          <p:cNvSpPr/>
          <p:nvPr/>
        </p:nvSpPr>
        <p:spPr>
          <a:xfrm>
            <a:off x="4415791" y="2315613"/>
            <a:ext cx="213535" cy="410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399FA3D-ACDE-834D-FD54-DD8ADBF9BC71}"/>
              </a:ext>
            </a:extLst>
          </p:cNvPr>
          <p:cNvCxnSpPr>
            <a:stCxn id="111" idx="0"/>
            <a:endCxn id="138" idx="2"/>
          </p:cNvCxnSpPr>
          <p:nvPr/>
        </p:nvCxnSpPr>
        <p:spPr>
          <a:xfrm flipH="1" flipV="1">
            <a:off x="1452743" y="2717319"/>
            <a:ext cx="7741" cy="38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1791CA7-A3AC-E108-9E21-E9244407B12C}"/>
              </a:ext>
            </a:extLst>
          </p:cNvPr>
          <p:cNvCxnSpPr>
            <a:cxnSpLocks/>
            <a:stCxn id="122" idx="0"/>
            <a:endCxn id="139" idx="2"/>
          </p:cNvCxnSpPr>
          <p:nvPr/>
        </p:nvCxnSpPr>
        <p:spPr>
          <a:xfrm flipH="1" flipV="1">
            <a:off x="2255162" y="2717319"/>
            <a:ext cx="14019" cy="38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FA08C5F-EF25-04C1-2489-F861D57944FD}"/>
              </a:ext>
            </a:extLst>
          </p:cNvPr>
          <p:cNvCxnSpPr>
            <a:stCxn id="126" idx="0"/>
            <a:endCxn id="140" idx="2"/>
          </p:cNvCxnSpPr>
          <p:nvPr/>
        </p:nvCxnSpPr>
        <p:spPr>
          <a:xfrm flipH="1" flipV="1">
            <a:off x="2998486" y="2717319"/>
            <a:ext cx="8449" cy="363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D0FFCC6-86D5-6C9F-3001-AD6B8B1707B7}"/>
              </a:ext>
            </a:extLst>
          </p:cNvPr>
          <p:cNvCxnSpPr>
            <a:stCxn id="129" idx="0"/>
            <a:endCxn id="141" idx="2"/>
          </p:cNvCxnSpPr>
          <p:nvPr/>
        </p:nvCxnSpPr>
        <p:spPr>
          <a:xfrm flipH="1" flipV="1">
            <a:off x="3767033" y="2725724"/>
            <a:ext cx="13190" cy="36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7EA5F85-FAC6-C111-C14D-360B83BE4AD7}"/>
              </a:ext>
            </a:extLst>
          </p:cNvPr>
          <p:cNvCxnSpPr>
            <a:stCxn id="132" idx="0"/>
            <a:endCxn id="142" idx="2"/>
          </p:cNvCxnSpPr>
          <p:nvPr/>
        </p:nvCxnSpPr>
        <p:spPr>
          <a:xfrm flipH="1" flipV="1">
            <a:off x="4522559" y="2725725"/>
            <a:ext cx="3928" cy="36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610B248-8FF0-3980-6F06-F331D17E1CBE}"/>
                  </a:ext>
                </a:extLst>
              </p:cNvPr>
              <p:cNvSpPr txBox="1"/>
              <p:nvPr/>
            </p:nvSpPr>
            <p:spPr>
              <a:xfrm>
                <a:off x="1173190" y="1971001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610B248-8FF0-3980-6F06-F331D17E1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90" y="1971001"/>
                <a:ext cx="59030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124603C0-1F6C-670D-6DE6-B4DB265A6A37}"/>
                  </a:ext>
                </a:extLst>
              </p:cNvPr>
              <p:cNvSpPr txBox="1"/>
              <p:nvPr/>
            </p:nvSpPr>
            <p:spPr>
              <a:xfrm>
                <a:off x="2009375" y="1839944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124603C0-1F6C-670D-6DE6-B4DB265A6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75" y="1839944"/>
                <a:ext cx="590309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9983329-A5EA-568F-99A3-B16B91BD1A7B}"/>
                  </a:ext>
                </a:extLst>
              </p:cNvPr>
              <p:cNvSpPr txBox="1"/>
              <p:nvPr/>
            </p:nvSpPr>
            <p:spPr>
              <a:xfrm>
                <a:off x="2733900" y="1764420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9983329-A5EA-568F-99A3-B16B91BD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900" y="1764420"/>
                <a:ext cx="59030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534F644-8FBD-A537-ABDF-B5614E3B0A8A}"/>
                  </a:ext>
                </a:extLst>
              </p:cNvPr>
              <p:cNvSpPr txBox="1"/>
              <p:nvPr/>
            </p:nvSpPr>
            <p:spPr>
              <a:xfrm>
                <a:off x="3536290" y="2111330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534F644-8FBD-A537-ABDF-B5614E3B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290" y="2111330"/>
                <a:ext cx="59030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0077E43-33C9-1E05-DAF1-5EBA34BC51FF}"/>
                  </a:ext>
                </a:extLst>
              </p:cNvPr>
              <p:cNvSpPr txBox="1"/>
              <p:nvPr/>
            </p:nvSpPr>
            <p:spPr>
              <a:xfrm>
                <a:off x="4274692" y="1904286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0077E43-33C9-1E05-DAF1-5EBA34BC5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692" y="1904286"/>
                <a:ext cx="59030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4A65470F-264B-F1F3-2C64-2A7D534B3A59}"/>
                  </a:ext>
                </a:extLst>
              </p:cNvPr>
              <p:cNvSpPr txBox="1"/>
              <p:nvPr/>
            </p:nvSpPr>
            <p:spPr>
              <a:xfrm>
                <a:off x="6111499" y="2287897"/>
                <a:ext cx="2376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softmax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4A65470F-264B-F1F3-2C64-2A7D534B3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499" y="2287897"/>
                <a:ext cx="2376940" cy="430887"/>
              </a:xfrm>
              <a:prstGeom prst="rect">
                <a:avLst/>
              </a:prstGeom>
              <a:blipFill>
                <a:blip r:embed="rId13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33">
            <a:extLst>
              <a:ext uri="{FF2B5EF4-FFF2-40B4-BE49-F238E27FC236}">
                <a16:creationId xmlns:a16="http://schemas.microsoft.com/office/drawing/2014/main" id="{215962F5-EDA7-334E-16E6-8FA7B870C4BC}"/>
              </a:ext>
            </a:extLst>
          </p:cNvPr>
          <p:cNvSpPr/>
          <p:nvPr/>
        </p:nvSpPr>
        <p:spPr>
          <a:xfrm>
            <a:off x="5060710" y="2442081"/>
            <a:ext cx="754774" cy="15323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F64B119-5E47-7512-2325-235D4D27B5C2}"/>
              </a:ext>
            </a:extLst>
          </p:cNvPr>
          <p:cNvSpPr/>
          <p:nvPr/>
        </p:nvSpPr>
        <p:spPr>
          <a:xfrm rot="5400000">
            <a:off x="10511089" y="495228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26C49E3-857E-CE68-3598-46CD6817ED73}"/>
              </a:ext>
            </a:extLst>
          </p:cNvPr>
          <p:cNvSpPr txBox="1"/>
          <p:nvPr/>
        </p:nvSpPr>
        <p:spPr>
          <a:xfrm>
            <a:off x="1510776" y="5666993"/>
            <a:ext cx="729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s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181B532E-164C-25D0-6061-F558D76BCC5A}"/>
              </a:ext>
            </a:extLst>
          </p:cNvPr>
          <p:cNvSpPr/>
          <p:nvPr/>
        </p:nvSpPr>
        <p:spPr>
          <a:xfrm>
            <a:off x="7595014" y="1369402"/>
            <a:ext cx="3877518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Seq2Seq + Attention</a:t>
            </a:r>
          </a:p>
        </p:txBody>
      </p:sp>
    </p:spTree>
    <p:extLst>
      <p:ext uri="{BB962C8B-B14F-4D97-AF65-F5344CB8AC3E}">
        <p14:creationId xmlns:p14="http://schemas.microsoft.com/office/powerpoint/2010/main" val="4015182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E3B3C9-5FA2-82D9-FE8B-3EA964489820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35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2 – NMT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2C080-B32E-2F52-6A84-76782C8B0948}"/>
              </a:ext>
            </a:extLst>
          </p:cNvPr>
          <p:cNvSpPr/>
          <p:nvPr/>
        </p:nvSpPr>
        <p:spPr>
          <a:xfrm>
            <a:off x="7622155" y="1369402"/>
            <a:ext cx="3850377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Seq2Seq + Attention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35EC6C2F-9516-6176-2589-35E45E23D837}"/>
              </a:ext>
            </a:extLst>
          </p:cNvPr>
          <p:cNvSpPr/>
          <p:nvPr/>
        </p:nvSpPr>
        <p:spPr>
          <a:xfrm>
            <a:off x="1366684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Flowchart: Connector 4">
            <a:extLst>
              <a:ext uri="{FF2B5EF4-FFF2-40B4-BE49-F238E27FC236}">
                <a16:creationId xmlns:a16="http://schemas.microsoft.com/office/drawing/2014/main" id="{E39C0780-D7C8-EFDD-37D9-DFB900561236}"/>
              </a:ext>
            </a:extLst>
          </p:cNvPr>
          <p:cNvSpPr/>
          <p:nvPr/>
        </p:nvSpPr>
        <p:spPr>
          <a:xfrm>
            <a:off x="1410192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5">
            <a:extLst>
              <a:ext uri="{FF2B5EF4-FFF2-40B4-BE49-F238E27FC236}">
                <a16:creationId xmlns:a16="http://schemas.microsoft.com/office/drawing/2014/main" id="{E4E14623-83E8-2D06-D06E-5EF7DEEDAE80}"/>
              </a:ext>
            </a:extLst>
          </p:cNvPr>
          <p:cNvSpPr/>
          <p:nvPr/>
        </p:nvSpPr>
        <p:spPr>
          <a:xfrm>
            <a:off x="1412900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6">
            <a:extLst>
              <a:ext uri="{FF2B5EF4-FFF2-40B4-BE49-F238E27FC236}">
                <a16:creationId xmlns:a16="http://schemas.microsoft.com/office/drawing/2014/main" id="{32D8B2D1-CE00-595E-DE1F-14C10735B904}"/>
              </a:ext>
            </a:extLst>
          </p:cNvPr>
          <p:cNvSpPr/>
          <p:nvPr/>
        </p:nvSpPr>
        <p:spPr>
          <a:xfrm>
            <a:off x="141019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7">
            <a:extLst>
              <a:ext uri="{FF2B5EF4-FFF2-40B4-BE49-F238E27FC236}">
                <a16:creationId xmlns:a16="http://schemas.microsoft.com/office/drawing/2014/main" id="{320B5E06-E69B-67F6-8CFE-B70D8A922B1C}"/>
              </a:ext>
            </a:extLst>
          </p:cNvPr>
          <p:cNvSpPr/>
          <p:nvPr/>
        </p:nvSpPr>
        <p:spPr>
          <a:xfrm>
            <a:off x="1417814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8">
            <a:extLst>
              <a:ext uri="{FF2B5EF4-FFF2-40B4-BE49-F238E27FC236}">
                <a16:creationId xmlns:a16="http://schemas.microsoft.com/office/drawing/2014/main" id="{A3DCA569-123E-9336-6BFE-E13CB610DFFE}"/>
              </a:ext>
            </a:extLst>
          </p:cNvPr>
          <p:cNvSpPr/>
          <p:nvPr/>
        </p:nvSpPr>
        <p:spPr>
          <a:xfrm>
            <a:off x="1417814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DFD1A40-C401-8065-33C0-281024235439}"/>
              </a:ext>
            </a:extLst>
          </p:cNvPr>
          <p:cNvSpPr/>
          <p:nvPr/>
        </p:nvSpPr>
        <p:spPr>
          <a:xfrm>
            <a:off x="2125089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9C5E39CA-17D6-CCFA-0257-BF8A36E64E9A}"/>
              </a:ext>
            </a:extLst>
          </p:cNvPr>
          <p:cNvSpPr/>
          <p:nvPr/>
        </p:nvSpPr>
        <p:spPr>
          <a:xfrm>
            <a:off x="2168597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9101F88E-7B14-A719-138F-24E786B61EF0}"/>
              </a:ext>
            </a:extLst>
          </p:cNvPr>
          <p:cNvSpPr/>
          <p:nvPr/>
        </p:nvSpPr>
        <p:spPr>
          <a:xfrm>
            <a:off x="2171305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6686725-3A05-6C0F-A070-BE8F4F059488}"/>
              </a:ext>
            </a:extLst>
          </p:cNvPr>
          <p:cNvSpPr/>
          <p:nvPr/>
        </p:nvSpPr>
        <p:spPr>
          <a:xfrm>
            <a:off x="218017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5">
            <a:extLst>
              <a:ext uri="{FF2B5EF4-FFF2-40B4-BE49-F238E27FC236}">
                <a16:creationId xmlns:a16="http://schemas.microsoft.com/office/drawing/2014/main" id="{0C0A9C8E-99C8-9AEF-7E61-A5D2B5172877}"/>
              </a:ext>
            </a:extLst>
          </p:cNvPr>
          <p:cNvSpPr/>
          <p:nvPr/>
        </p:nvSpPr>
        <p:spPr>
          <a:xfrm>
            <a:off x="2176219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6">
            <a:extLst>
              <a:ext uri="{FF2B5EF4-FFF2-40B4-BE49-F238E27FC236}">
                <a16:creationId xmlns:a16="http://schemas.microsoft.com/office/drawing/2014/main" id="{58782463-A649-6AB7-583A-FF260DF366FE}"/>
              </a:ext>
            </a:extLst>
          </p:cNvPr>
          <p:cNvSpPr/>
          <p:nvPr/>
        </p:nvSpPr>
        <p:spPr>
          <a:xfrm>
            <a:off x="2176219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59">
            <a:extLst>
              <a:ext uri="{FF2B5EF4-FFF2-40B4-BE49-F238E27FC236}">
                <a16:creationId xmlns:a16="http://schemas.microsoft.com/office/drawing/2014/main" id="{DE84BBD9-18C1-F177-990A-9C8C4E239E99}"/>
              </a:ext>
            </a:extLst>
          </p:cNvPr>
          <p:cNvSpPr/>
          <p:nvPr/>
        </p:nvSpPr>
        <p:spPr>
          <a:xfrm>
            <a:off x="2882255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Flowchart: Connector 60">
            <a:extLst>
              <a:ext uri="{FF2B5EF4-FFF2-40B4-BE49-F238E27FC236}">
                <a16:creationId xmlns:a16="http://schemas.microsoft.com/office/drawing/2014/main" id="{F47FF745-B80C-9BB6-B1EF-13ADB2DCF327}"/>
              </a:ext>
            </a:extLst>
          </p:cNvPr>
          <p:cNvSpPr/>
          <p:nvPr/>
        </p:nvSpPr>
        <p:spPr>
          <a:xfrm>
            <a:off x="2925763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61">
            <a:extLst>
              <a:ext uri="{FF2B5EF4-FFF2-40B4-BE49-F238E27FC236}">
                <a16:creationId xmlns:a16="http://schemas.microsoft.com/office/drawing/2014/main" id="{0993E1CC-2829-B02A-B4B4-D791FBDD2740}"/>
              </a:ext>
            </a:extLst>
          </p:cNvPr>
          <p:cNvSpPr/>
          <p:nvPr/>
        </p:nvSpPr>
        <p:spPr>
          <a:xfrm>
            <a:off x="2928471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62">
            <a:extLst>
              <a:ext uri="{FF2B5EF4-FFF2-40B4-BE49-F238E27FC236}">
                <a16:creationId xmlns:a16="http://schemas.microsoft.com/office/drawing/2014/main" id="{CFD4FABF-E954-5E7E-395A-4BCB3332268B}"/>
              </a:ext>
            </a:extLst>
          </p:cNvPr>
          <p:cNvSpPr/>
          <p:nvPr/>
        </p:nvSpPr>
        <p:spPr>
          <a:xfrm>
            <a:off x="2925765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63">
            <a:extLst>
              <a:ext uri="{FF2B5EF4-FFF2-40B4-BE49-F238E27FC236}">
                <a16:creationId xmlns:a16="http://schemas.microsoft.com/office/drawing/2014/main" id="{7E5842A9-8C76-EB56-12FF-9A8CEB4EDBBE}"/>
              </a:ext>
            </a:extLst>
          </p:cNvPr>
          <p:cNvSpPr/>
          <p:nvPr/>
        </p:nvSpPr>
        <p:spPr>
          <a:xfrm>
            <a:off x="2933385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64">
            <a:extLst>
              <a:ext uri="{FF2B5EF4-FFF2-40B4-BE49-F238E27FC236}">
                <a16:creationId xmlns:a16="http://schemas.microsoft.com/office/drawing/2014/main" id="{2D528CE4-5DB1-D2E3-C01A-A698E807EF43}"/>
              </a:ext>
            </a:extLst>
          </p:cNvPr>
          <p:cNvSpPr/>
          <p:nvPr/>
        </p:nvSpPr>
        <p:spPr>
          <a:xfrm>
            <a:off x="2933385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65">
            <a:extLst>
              <a:ext uri="{FF2B5EF4-FFF2-40B4-BE49-F238E27FC236}">
                <a16:creationId xmlns:a16="http://schemas.microsoft.com/office/drawing/2014/main" id="{1FFAB1A1-2796-FA75-4A1E-D6AF052E49F3}"/>
              </a:ext>
            </a:extLst>
          </p:cNvPr>
          <p:cNvSpPr/>
          <p:nvPr/>
        </p:nvSpPr>
        <p:spPr>
          <a:xfrm>
            <a:off x="3639421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Flowchart: Connector 66">
            <a:extLst>
              <a:ext uri="{FF2B5EF4-FFF2-40B4-BE49-F238E27FC236}">
                <a16:creationId xmlns:a16="http://schemas.microsoft.com/office/drawing/2014/main" id="{05D7187B-4013-0768-78CE-079537CC0D97}"/>
              </a:ext>
            </a:extLst>
          </p:cNvPr>
          <p:cNvSpPr/>
          <p:nvPr/>
        </p:nvSpPr>
        <p:spPr>
          <a:xfrm>
            <a:off x="3682929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67">
            <a:extLst>
              <a:ext uri="{FF2B5EF4-FFF2-40B4-BE49-F238E27FC236}">
                <a16:creationId xmlns:a16="http://schemas.microsoft.com/office/drawing/2014/main" id="{F720309C-800B-F11C-A7FA-AB532DC9FB09}"/>
              </a:ext>
            </a:extLst>
          </p:cNvPr>
          <p:cNvSpPr/>
          <p:nvPr/>
        </p:nvSpPr>
        <p:spPr>
          <a:xfrm>
            <a:off x="3685637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68">
            <a:extLst>
              <a:ext uri="{FF2B5EF4-FFF2-40B4-BE49-F238E27FC236}">
                <a16:creationId xmlns:a16="http://schemas.microsoft.com/office/drawing/2014/main" id="{D613BD2E-41B1-B473-340B-4EF85D6A8A4C}"/>
              </a:ext>
            </a:extLst>
          </p:cNvPr>
          <p:cNvSpPr/>
          <p:nvPr/>
        </p:nvSpPr>
        <p:spPr>
          <a:xfrm>
            <a:off x="3682931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69">
            <a:extLst>
              <a:ext uri="{FF2B5EF4-FFF2-40B4-BE49-F238E27FC236}">
                <a16:creationId xmlns:a16="http://schemas.microsoft.com/office/drawing/2014/main" id="{5A246A07-3CCB-DE05-6335-E10483A6F638}"/>
              </a:ext>
            </a:extLst>
          </p:cNvPr>
          <p:cNvSpPr/>
          <p:nvPr/>
        </p:nvSpPr>
        <p:spPr>
          <a:xfrm>
            <a:off x="3690551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70">
            <a:extLst>
              <a:ext uri="{FF2B5EF4-FFF2-40B4-BE49-F238E27FC236}">
                <a16:creationId xmlns:a16="http://schemas.microsoft.com/office/drawing/2014/main" id="{4FD50358-4BDE-143A-4395-AA0B82462A45}"/>
              </a:ext>
            </a:extLst>
          </p:cNvPr>
          <p:cNvSpPr/>
          <p:nvPr/>
        </p:nvSpPr>
        <p:spPr>
          <a:xfrm>
            <a:off x="3690551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71">
            <a:extLst>
              <a:ext uri="{FF2B5EF4-FFF2-40B4-BE49-F238E27FC236}">
                <a16:creationId xmlns:a16="http://schemas.microsoft.com/office/drawing/2014/main" id="{9E3A2AEE-9912-8324-6387-771CA316A4ED}"/>
              </a:ext>
            </a:extLst>
          </p:cNvPr>
          <p:cNvSpPr/>
          <p:nvPr/>
        </p:nvSpPr>
        <p:spPr>
          <a:xfrm>
            <a:off x="4396587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lowchart: Connector 72">
            <a:extLst>
              <a:ext uri="{FF2B5EF4-FFF2-40B4-BE49-F238E27FC236}">
                <a16:creationId xmlns:a16="http://schemas.microsoft.com/office/drawing/2014/main" id="{2ACBC715-A7F1-ABC5-23ED-22E996F42970}"/>
              </a:ext>
            </a:extLst>
          </p:cNvPr>
          <p:cNvSpPr/>
          <p:nvPr/>
        </p:nvSpPr>
        <p:spPr>
          <a:xfrm>
            <a:off x="4440095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73">
            <a:extLst>
              <a:ext uri="{FF2B5EF4-FFF2-40B4-BE49-F238E27FC236}">
                <a16:creationId xmlns:a16="http://schemas.microsoft.com/office/drawing/2014/main" id="{C5E45E59-B9DB-B2A1-584B-22663243BFB2}"/>
              </a:ext>
            </a:extLst>
          </p:cNvPr>
          <p:cNvSpPr/>
          <p:nvPr/>
        </p:nvSpPr>
        <p:spPr>
          <a:xfrm>
            <a:off x="4442803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74">
            <a:extLst>
              <a:ext uri="{FF2B5EF4-FFF2-40B4-BE49-F238E27FC236}">
                <a16:creationId xmlns:a16="http://schemas.microsoft.com/office/drawing/2014/main" id="{DA15A8DF-A7E6-36AF-B998-1A39C635AB1C}"/>
              </a:ext>
            </a:extLst>
          </p:cNvPr>
          <p:cNvSpPr/>
          <p:nvPr/>
        </p:nvSpPr>
        <p:spPr>
          <a:xfrm>
            <a:off x="4440097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75">
            <a:extLst>
              <a:ext uri="{FF2B5EF4-FFF2-40B4-BE49-F238E27FC236}">
                <a16:creationId xmlns:a16="http://schemas.microsoft.com/office/drawing/2014/main" id="{F530758D-5A67-D30D-F495-ACE8CB5246D0}"/>
              </a:ext>
            </a:extLst>
          </p:cNvPr>
          <p:cNvSpPr/>
          <p:nvPr/>
        </p:nvSpPr>
        <p:spPr>
          <a:xfrm>
            <a:off x="4447717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76">
            <a:extLst>
              <a:ext uri="{FF2B5EF4-FFF2-40B4-BE49-F238E27FC236}">
                <a16:creationId xmlns:a16="http://schemas.microsoft.com/office/drawing/2014/main" id="{084F0AB6-A188-DE69-17D5-BE1052BCA055}"/>
              </a:ext>
            </a:extLst>
          </p:cNvPr>
          <p:cNvSpPr/>
          <p:nvPr/>
        </p:nvSpPr>
        <p:spPr>
          <a:xfrm>
            <a:off x="4447717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39A006-D5BB-2EF4-EB54-C6EE03E8C5CA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1558708" y="5134088"/>
            <a:ext cx="566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11FFFE-8D5C-B862-2015-389EE4FEDE8E}"/>
              </a:ext>
            </a:extLst>
          </p:cNvPr>
          <p:cNvCxnSpPr>
            <a:stCxn id="12" idx="3"/>
            <a:endCxn id="19" idx="1"/>
          </p:cNvCxnSpPr>
          <p:nvPr/>
        </p:nvCxnSpPr>
        <p:spPr>
          <a:xfrm>
            <a:off x="2317113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B6FADA-3092-1C24-0B5C-B96070E1002A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3074279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2061170-60E9-9908-45B1-9D9F5CD3247F}"/>
              </a:ext>
            </a:extLst>
          </p:cNvPr>
          <p:cNvCxnSpPr>
            <a:stCxn id="25" idx="3"/>
            <a:endCxn id="31" idx="1"/>
          </p:cNvCxnSpPr>
          <p:nvPr/>
        </p:nvCxnSpPr>
        <p:spPr>
          <a:xfrm>
            <a:off x="3831445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: Rounded Corners 87">
            <a:extLst>
              <a:ext uri="{FF2B5EF4-FFF2-40B4-BE49-F238E27FC236}">
                <a16:creationId xmlns:a16="http://schemas.microsoft.com/office/drawing/2014/main" id="{C7626A5E-1A24-6674-4BE9-0DC329048568}"/>
              </a:ext>
            </a:extLst>
          </p:cNvPr>
          <p:cNvSpPr/>
          <p:nvPr/>
        </p:nvSpPr>
        <p:spPr>
          <a:xfrm>
            <a:off x="6243953" y="4585448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Flowchart: Connector 88">
            <a:extLst>
              <a:ext uri="{FF2B5EF4-FFF2-40B4-BE49-F238E27FC236}">
                <a16:creationId xmlns:a16="http://schemas.microsoft.com/office/drawing/2014/main" id="{A753D4C2-2F09-E39C-27CB-B845D5A48252}"/>
              </a:ext>
            </a:extLst>
          </p:cNvPr>
          <p:cNvSpPr/>
          <p:nvPr/>
        </p:nvSpPr>
        <p:spPr>
          <a:xfrm>
            <a:off x="6287461" y="4652061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89">
            <a:extLst>
              <a:ext uri="{FF2B5EF4-FFF2-40B4-BE49-F238E27FC236}">
                <a16:creationId xmlns:a16="http://schemas.microsoft.com/office/drawing/2014/main" id="{64C679FC-34D2-B698-A205-5B272DE21071}"/>
              </a:ext>
            </a:extLst>
          </p:cNvPr>
          <p:cNvSpPr/>
          <p:nvPr/>
        </p:nvSpPr>
        <p:spPr>
          <a:xfrm>
            <a:off x="6290169" y="48634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90">
            <a:extLst>
              <a:ext uri="{FF2B5EF4-FFF2-40B4-BE49-F238E27FC236}">
                <a16:creationId xmlns:a16="http://schemas.microsoft.com/office/drawing/2014/main" id="{FEBE0787-5582-BD13-2ECC-AD7882985742}"/>
              </a:ext>
            </a:extLst>
          </p:cNvPr>
          <p:cNvSpPr/>
          <p:nvPr/>
        </p:nvSpPr>
        <p:spPr>
          <a:xfrm>
            <a:off x="6287463" y="507263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1">
            <a:extLst>
              <a:ext uri="{FF2B5EF4-FFF2-40B4-BE49-F238E27FC236}">
                <a16:creationId xmlns:a16="http://schemas.microsoft.com/office/drawing/2014/main" id="{44762B5C-AE22-132B-FBBD-FBACDAA403B1}"/>
              </a:ext>
            </a:extLst>
          </p:cNvPr>
          <p:cNvSpPr/>
          <p:nvPr/>
        </p:nvSpPr>
        <p:spPr>
          <a:xfrm>
            <a:off x="6283508" y="52707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92">
            <a:extLst>
              <a:ext uri="{FF2B5EF4-FFF2-40B4-BE49-F238E27FC236}">
                <a16:creationId xmlns:a16="http://schemas.microsoft.com/office/drawing/2014/main" id="{2150AEDD-02FE-FE57-76E5-AB3004DCAD73}"/>
              </a:ext>
            </a:extLst>
          </p:cNvPr>
          <p:cNvSpPr/>
          <p:nvPr/>
        </p:nvSpPr>
        <p:spPr>
          <a:xfrm>
            <a:off x="6295083" y="546887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2569F66-D772-F88F-61CB-55014BC13848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588611" y="5134088"/>
            <a:ext cx="1655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Flowchart: Connector 96">
            <a:extLst>
              <a:ext uri="{FF2B5EF4-FFF2-40B4-BE49-F238E27FC236}">
                <a16:creationId xmlns:a16="http://schemas.microsoft.com/office/drawing/2014/main" id="{8B382E52-2D04-3C4A-BA71-6E6EFA7CDD22}"/>
              </a:ext>
            </a:extLst>
          </p:cNvPr>
          <p:cNvSpPr/>
          <p:nvPr/>
        </p:nvSpPr>
        <p:spPr>
          <a:xfrm>
            <a:off x="1377942" y="3563925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EC78D0-1F6B-A2A4-6DF1-54E9E11C8C40}"/>
              </a:ext>
            </a:extLst>
          </p:cNvPr>
          <p:cNvCxnSpPr>
            <a:stCxn id="5" idx="0"/>
            <a:endCxn id="48" idx="4"/>
          </p:cNvCxnSpPr>
          <p:nvPr/>
        </p:nvCxnSpPr>
        <p:spPr>
          <a:xfrm flipV="1">
            <a:off x="1462696" y="3746805"/>
            <a:ext cx="6686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C11D4A-5897-C974-335F-114B376FD435}"/>
              </a:ext>
            </a:extLst>
          </p:cNvPr>
          <p:cNvCxnSpPr>
            <a:cxnSpLocks/>
            <a:stCxn id="41" idx="0"/>
            <a:endCxn id="48" idx="4"/>
          </p:cNvCxnSpPr>
          <p:nvPr/>
        </p:nvCxnSpPr>
        <p:spPr>
          <a:xfrm flipH="1" flipV="1">
            <a:off x="1469382" y="3746805"/>
            <a:ext cx="4870583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E9BCB7-5015-FDB2-5482-DE7661E85A53}"/>
                  </a:ext>
                </a:extLst>
              </p:cNvPr>
              <p:cNvSpPr txBox="1"/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E9BCB7-5015-FDB2-5482-DE7661E8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blipFill>
                <a:blip r:embed="rId3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7BC4786-C64A-06F7-6DDD-F289249A2FA6}"/>
              </a:ext>
            </a:extLst>
          </p:cNvPr>
          <p:cNvSpPr txBox="1"/>
          <p:nvPr/>
        </p:nvSpPr>
        <p:spPr>
          <a:xfrm>
            <a:off x="1087588" y="5996955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94D0B-640C-6E4A-8EB0-C385C08A5652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1462696" y="5682728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3729D4-E699-A535-DBEA-8532909AA033}"/>
              </a:ext>
            </a:extLst>
          </p:cNvPr>
          <p:cNvCxnSpPr>
            <a:cxnSpLocks/>
          </p:cNvCxnSpPr>
          <p:nvPr/>
        </p:nvCxnSpPr>
        <p:spPr>
          <a:xfrm flipH="1" flipV="1">
            <a:off x="2213480" y="567603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BA378CA-DB9E-842E-A587-28EA159D4CEB}"/>
              </a:ext>
            </a:extLst>
          </p:cNvPr>
          <p:cNvCxnSpPr>
            <a:cxnSpLocks/>
          </p:cNvCxnSpPr>
          <p:nvPr/>
        </p:nvCxnSpPr>
        <p:spPr>
          <a:xfrm flipH="1" flipV="1">
            <a:off x="2958855" y="5685152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9734C5-D79D-EFA7-321E-D67B0992393D}"/>
              </a:ext>
            </a:extLst>
          </p:cNvPr>
          <p:cNvCxnSpPr>
            <a:cxnSpLocks/>
          </p:cNvCxnSpPr>
          <p:nvPr/>
        </p:nvCxnSpPr>
        <p:spPr>
          <a:xfrm flipH="1" flipV="1">
            <a:off x="3713316" y="5696999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C0ECCDB-E184-A5A9-94B3-0BCEAC59BA5B}"/>
              </a:ext>
            </a:extLst>
          </p:cNvPr>
          <p:cNvCxnSpPr>
            <a:cxnSpLocks/>
          </p:cNvCxnSpPr>
          <p:nvPr/>
        </p:nvCxnSpPr>
        <p:spPr>
          <a:xfrm flipH="1" flipV="1">
            <a:off x="4478407" y="569132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99A4C4C-2F95-4033-551B-73FA65324CED}"/>
              </a:ext>
            </a:extLst>
          </p:cNvPr>
          <p:cNvSpPr/>
          <p:nvPr/>
        </p:nvSpPr>
        <p:spPr>
          <a:xfrm rot="16200000">
            <a:off x="33174" y="4942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59" name="Flowchart: Connector 57">
            <a:extLst>
              <a:ext uri="{FF2B5EF4-FFF2-40B4-BE49-F238E27FC236}">
                <a16:creationId xmlns:a16="http://schemas.microsoft.com/office/drawing/2014/main" id="{D84236FC-60D4-0521-AE5B-03136B91FFC2}"/>
              </a:ext>
            </a:extLst>
          </p:cNvPr>
          <p:cNvSpPr/>
          <p:nvPr/>
        </p:nvSpPr>
        <p:spPr>
          <a:xfrm>
            <a:off x="2129661" y="354149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4C9997-22EF-0F0C-D0D9-64ED7FAA5EB7}"/>
              </a:ext>
            </a:extLst>
          </p:cNvPr>
          <p:cNvCxnSpPr>
            <a:stCxn id="12" idx="0"/>
            <a:endCxn id="59" idx="4"/>
          </p:cNvCxnSpPr>
          <p:nvPr/>
        </p:nvCxnSpPr>
        <p:spPr>
          <a:xfrm flipV="1">
            <a:off x="2221101" y="372437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E2AA4DC-CEEF-02FE-20B8-05C27FD4CB75}"/>
              </a:ext>
            </a:extLst>
          </p:cNvPr>
          <p:cNvCxnSpPr>
            <a:cxnSpLocks/>
          </p:cNvCxnSpPr>
          <p:nvPr/>
        </p:nvCxnSpPr>
        <p:spPr>
          <a:xfrm flipH="1" flipV="1">
            <a:off x="2221101" y="3724370"/>
            <a:ext cx="4118864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2DB9C6-7CB5-A2BC-2501-0984C64906E7}"/>
                  </a:ext>
                </a:extLst>
              </p:cNvPr>
              <p:cNvSpPr txBox="1"/>
              <p:nvPr/>
            </p:nvSpPr>
            <p:spPr>
              <a:xfrm>
                <a:off x="1974026" y="310292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2DB9C6-7CB5-A2BC-2501-0984C6490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6" y="3102920"/>
                <a:ext cx="590309" cy="410112"/>
              </a:xfrm>
              <a:prstGeom prst="rect">
                <a:avLst/>
              </a:prstGeom>
              <a:blipFill>
                <a:blip r:embed="rId4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FBED6C38-28B3-DC68-09B0-A8CF2EEE927B}"/>
              </a:ext>
            </a:extLst>
          </p:cNvPr>
          <p:cNvSpPr/>
          <p:nvPr/>
        </p:nvSpPr>
        <p:spPr>
          <a:xfrm rot="16200000">
            <a:off x="33175" y="3383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</a:t>
            </a:r>
          </a:p>
        </p:txBody>
      </p:sp>
      <p:sp>
        <p:nvSpPr>
          <p:cNvPr id="64" name="Flowchart: Connector 83">
            <a:extLst>
              <a:ext uri="{FF2B5EF4-FFF2-40B4-BE49-F238E27FC236}">
                <a16:creationId xmlns:a16="http://schemas.microsoft.com/office/drawing/2014/main" id="{BA16E61F-015F-E663-9135-9BCD59C97405}"/>
              </a:ext>
            </a:extLst>
          </p:cNvPr>
          <p:cNvSpPr/>
          <p:nvPr/>
        </p:nvSpPr>
        <p:spPr>
          <a:xfrm>
            <a:off x="2867415" y="3530739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366BE2A-96C4-CC4C-C4EC-970FA94BE5E0}"/>
              </a:ext>
            </a:extLst>
          </p:cNvPr>
          <p:cNvCxnSpPr>
            <a:endCxn id="64" idx="4"/>
          </p:cNvCxnSpPr>
          <p:nvPr/>
        </p:nvCxnSpPr>
        <p:spPr>
          <a:xfrm flipV="1">
            <a:off x="2958855" y="3713619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19D599-4BA8-2917-38A7-CBAB1B087E3B}"/>
                  </a:ext>
                </a:extLst>
              </p:cNvPr>
              <p:cNvSpPr txBox="1"/>
              <p:nvPr/>
            </p:nvSpPr>
            <p:spPr>
              <a:xfrm>
                <a:off x="2711780" y="3080594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19D599-4BA8-2917-38A7-CBAB1B087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780" y="3080594"/>
                <a:ext cx="590309" cy="410112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lowchart: Connector 99">
            <a:extLst>
              <a:ext uri="{FF2B5EF4-FFF2-40B4-BE49-F238E27FC236}">
                <a16:creationId xmlns:a16="http://schemas.microsoft.com/office/drawing/2014/main" id="{0E3D8E17-E303-6312-A35F-6FF7ABFBC3DE}"/>
              </a:ext>
            </a:extLst>
          </p:cNvPr>
          <p:cNvSpPr/>
          <p:nvPr/>
        </p:nvSpPr>
        <p:spPr>
          <a:xfrm>
            <a:off x="3640703" y="353417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CDCC66-3E16-2FAC-A7CF-16D9D620C850}"/>
              </a:ext>
            </a:extLst>
          </p:cNvPr>
          <p:cNvCxnSpPr>
            <a:endCxn id="67" idx="4"/>
          </p:cNvCxnSpPr>
          <p:nvPr/>
        </p:nvCxnSpPr>
        <p:spPr>
          <a:xfrm flipV="1">
            <a:off x="3732143" y="371705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14EA3D-451E-5841-066A-A26103EB05EE}"/>
                  </a:ext>
                </a:extLst>
              </p:cNvPr>
              <p:cNvSpPr txBox="1"/>
              <p:nvPr/>
            </p:nvSpPr>
            <p:spPr>
              <a:xfrm>
                <a:off x="3485068" y="309560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14EA3D-451E-5841-066A-A26103EB0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068" y="3095600"/>
                <a:ext cx="590309" cy="410112"/>
              </a:xfrm>
              <a:prstGeom prst="rect">
                <a:avLst/>
              </a:prstGeom>
              <a:blipFill>
                <a:blip r:embed="rId6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Flowchart: Connector 106">
            <a:extLst>
              <a:ext uri="{FF2B5EF4-FFF2-40B4-BE49-F238E27FC236}">
                <a16:creationId xmlns:a16="http://schemas.microsoft.com/office/drawing/2014/main" id="{BC47EFB8-A9C7-8454-2FB7-B775249DE47E}"/>
              </a:ext>
            </a:extLst>
          </p:cNvPr>
          <p:cNvSpPr/>
          <p:nvPr/>
        </p:nvSpPr>
        <p:spPr>
          <a:xfrm>
            <a:off x="4386967" y="353146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D8D382-B83C-6C63-071F-FDD1E7B93BF6}"/>
              </a:ext>
            </a:extLst>
          </p:cNvPr>
          <p:cNvCxnSpPr>
            <a:endCxn id="70" idx="4"/>
          </p:cNvCxnSpPr>
          <p:nvPr/>
        </p:nvCxnSpPr>
        <p:spPr>
          <a:xfrm flipV="1">
            <a:off x="4478407" y="371434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6CFFCEA-5CD2-0C4D-E2C8-26B724961C5B}"/>
                  </a:ext>
                </a:extLst>
              </p:cNvPr>
              <p:cNvSpPr txBox="1"/>
              <p:nvPr/>
            </p:nvSpPr>
            <p:spPr>
              <a:xfrm>
                <a:off x="4231332" y="309289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6CFFCEA-5CD2-0C4D-E2C8-26B724961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32" y="3092890"/>
                <a:ext cx="590309" cy="410112"/>
              </a:xfrm>
              <a:prstGeom prst="rect">
                <a:avLst/>
              </a:prstGeom>
              <a:blipFill>
                <a:blip r:embed="rId7"/>
                <a:stretch>
                  <a:fillRect r="-8511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F9563-B9F7-C819-F60E-C3724AB601EB}"/>
              </a:ext>
            </a:extLst>
          </p:cNvPr>
          <p:cNvCxnSpPr>
            <a:stCxn id="41" idx="0"/>
            <a:endCxn id="64" idx="4"/>
          </p:cNvCxnSpPr>
          <p:nvPr/>
        </p:nvCxnSpPr>
        <p:spPr>
          <a:xfrm flipH="1" flipV="1">
            <a:off x="2958855" y="3713619"/>
            <a:ext cx="3381110" cy="87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950BFA8-88B1-CB1C-EEEA-883BA2B5DB86}"/>
              </a:ext>
            </a:extLst>
          </p:cNvPr>
          <p:cNvCxnSpPr>
            <a:stCxn id="41" idx="0"/>
            <a:endCxn id="67" idx="4"/>
          </p:cNvCxnSpPr>
          <p:nvPr/>
        </p:nvCxnSpPr>
        <p:spPr>
          <a:xfrm flipH="1" flipV="1">
            <a:off x="3732143" y="3717050"/>
            <a:ext cx="2607822" cy="86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DF48D8-A9E0-A32C-56FA-DD9CB93F369D}"/>
              </a:ext>
            </a:extLst>
          </p:cNvPr>
          <p:cNvCxnSpPr>
            <a:stCxn id="41" idx="0"/>
            <a:endCxn id="70" idx="4"/>
          </p:cNvCxnSpPr>
          <p:nvPr/>
        </p:nvCxnSpPr>
        <p:spPr>
          <a:xfrm flipH="1" flipV="1">
            <a:off x="4478407" y="3714340"/>
            <a:ext cx="1861558" cy="8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E163BAE-59C2-34BF-22BF-B0F058D60DC5}"/>
              </a:ext>
            </a:extLst>
          </p:cNvPr>
          <p:cNvSpPr txBox="1"/>
          <p:nvPr/>
        </p:nvSpPr>
        <p:spPr>
          <a:xfrm>
            <a:off x="5792577" y="5978384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&lt;start&gt;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6161A06-165B-BB33-8452-9BDE5A7CD3FD}"/>
              </a:ext>
            </a:extLst>
          </p:cNvPr>
          <p:cNvCxnSpPr/>
          <p:nvPr/>
        </p:nvCxnSpPr>
        <p:spPr>
          <a:xfrm flipV="1">
            <a:off x="6333800" y="5682728"/>
            <a:ext cx="6165" cy="36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0467C9C-F510-1AB9-5A2A-B80E6DCF0778}"/>
              </a:ext>
            </a:extLst>
          </p:cNvPr>
          <p:cNvSpPr/>
          <p:nvPr/>
        </p:nvSpPr>
        <p:spPr>
          <a:xfrm rot="16200000">
            <a:off x="-92800" y="2145275"/>
            <a:ext cx="1636674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C0DABD-0E0E-C05F-A78B-2BB28D5A95AD}"/>
              </a:ext>
            </a:extLst>
          </p:cNvPr>
          <p:cNvSpPr/>
          <p:nvPr/>
        </p:nvSpPr>
        <p:spPr>
          <a:xfrm>
            <a:off x="1335202" y="2406559"/>
            <a:ext cx="235081" cy="3107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FB313FB-6492-E1B8-F86E-96E7682A14A5}"/>
              </a:ext>
            </a:extLst>
          </p:cNvPr>
          <p:cNvSpPr/>
          <p:nvPr/>
        </p:nvSpPr>
        <p:spPr>
          <a:xfrm>
            <a:off x="2135335" y="2307207"/>
            <a:ext cx="239653" cy="410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1AEB09-02E9-95F9-BA6D-9F91114AEDB6}"/>
              </a:ext>
            </a:extLst>
          </p:cNvPr>
          <p:cNvSpPr/>
          <p:nvPr/>
        </p:nvSpPr>
        <p:spPr>
          <a:xfrm>
            <a:off x="2876393" y="2150511"/>
            <a:ext cx="244186" cy="56680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9F084D7-18FB-A086-42C2-0D7CD29A8DF1}"/>
              </a:ext>
            </a:extLst>
          </p:cNvPr>
          <p:cNvSpPr/>
          <p:nvPr/>
        </p:nvSpPr>
        <p:spPr>
          <a:xfrm>
            <a:off x="3669527" y="2546959"/>
            <a:ext cx="195011" cy="178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2034E4-F775-3596-46FF-13070BCF6D27}"/>
              </a:ext>
            </a:extLst>
          </p:cNvPr>
          <p:cNvSpPr/>
          <p:nvPr/>
        </p:nvSpPr>
        <p:spPr>
          <a:xfrm>
            <a:off x="4415791" y="2315613"/>
            <a:ext cx="213535" cy="410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352FB07-E2C4-0124-5F77-82C0651DF3F5}"/>
              </a:ext>
            </a:extLst>
          </p:cNvPr>
          <p:cNvCxnSpPr>
            <a:stCxn id="51" idx="0"/>
            <a:endCxn id="79" idx="2"/>
          </p:cNvCxnSpPr>
          <p:nvPr/>
        </p:nvCxnSpPr>
        <p:spPr>
          <a:xfrm flipH="1" flipV="1">
            <a:off x="1452743" y="2717319"/>
            <a:ext cx="7741" cy="38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D979DB-AF45-5A50-553E-25BABFCCDFEC}"/>
              </a:ext>
            </a:extLst>
          </p:cNvPr>
          <p:cNvCxnSpPr>
            <a:cxnSpLocks/>
            <a:stCxn id="62" idx="0"/>
            <a:endCxn id="80" idx="2"/>
          </p:cNvCxnSpPr>
          <p:nvPr/>
        </p:nvCxnSpPr>
        <p:spPr>
          <a:xfrm flipH="1" flipV="1">
            <a:off x="2255162" y="2717319"/>
            <a:ext cx="14019" cy="38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E0E50E-8E6F-D974-D73A-975490B8A54A}"/>
              </a:ext>
            </a:extLst>
          </p:cNvPr>
          <p:cNvCxnSpPr>
            <a:stCxn id="66" idx="0"/>
            <a:endCxn id="81" idx="2"/>
          </p:cNvCxnSpPr>
          <p:nvPr/>
        </p:nvCxnSpPr>
        <p:spPr>
          <a:xfrm flipH="1" flipV="1">
            <a:off x="2998486" y="2717319"/>
            <a:ext cx="8449" cy="363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B2D9CE1-88FA-1154-705D-6265BA226A17}"/>
              </a:ext>
            </a:extLst>
          </p:cNvPr>
          <p:cNvCxnSpPr>
            <a:stCxn id="69" idx="0"/>
            <a:endCxn id="82" idx="2"/>
          </p:cNvCxnSpPr>
          <p:nvPr/>
        </p:nvCxnSpPr>
        <p:spPr>
          <a:xfrm flipH="1" flipV="1">
            <a:off x="3767033" y="2725724"/>
            <a:ext cx="13190" cy="36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885CDF1-A21F-3F1B-5591-47FB6D7CFB79}"/>
              </a:ext>
            </a:extLst>
          </p:cNvPr>
          <p:cNvCxnSpPr>
            <a:stCxn id="72" idx="0"/>
            <a:endCxn id="83" idx="2"/>
          </p:cNvCxnSpPr>
          <p:nvPr/>
        </p:nvCxnSpPr>
        <p:spPr>
          <a:xfrm flipH="1" flipV="1">
            <a:off x="4522559" y="2725725"/>
            <a:ext cx="3928" cy="36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B346CD9-AAF8-F401-CB5D-2395F603C44F}"/>
                  </a:ext>
                </a:extLst>
              </p:cNvPr>
              <p:cNvSpPr txBox="1"/>
              <p:nvPr/>
            </p:nvSpPr>
            <p:spPr>
              <a:xfrm>
                <a:off x="1173190" y="1971001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B346CD9-AAF8-F401-CB5D-2395F603C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90" y="1971001"/>
                <a:ext cx="59030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D460861-AC33-4CA4-1993-C401587F2E78}"/>
                  </a:ext>
                </a:extLst>
              </p:cNvPr>
              <p:cNvSpPr txBox="1"/>
              <p:nvPr/>
            </p:nvSpPr>
            <p:spPr>
              <a:xfrm>
                <a:off x="2009375" y="1839944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D460861-AC33-4CA4-1993-C401587F2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75" y="1839944"/>
                <a:ext cx="590309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CCD00A6-53E6-0CDA-AC36-44A4F4EEA08C}"/>
                  </a:ext>
                </a:extLst>
              </p:cNvPr>
              <p:cNvSpPr txBox="1"/>
              <p:nvPr/>
            </p:nvSpPr>
            <p:spPr>
              <a:xfrm>
                <a:off x="2733900" y="1764420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CCD00A6-53E6-0CDA-AC36-44A4F4EEA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900" y="1764420"/>
                <a:ext cx="59030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10C75-25C0-F55D-B6ED-BD022FED9B9C}"/>
                  </a:ext>
                </a:extLst>
              </p:cNvPr>
              <p:cNvSpPr txBox="1"/>
              <p:nvPr/>
            </p:nvSpPr>
            <p:spPr>
              <a:xfrm>
                <a:off x="3536290" y="2111330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10C75-25C0-F55D-B6ED-BD022FED9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290" y="2111330"/>
                <a:ext cx="59030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41231C2-61A3-1766-87B2-4E20E353AE08}"/>
                  </a:ext>
                </a:extLst>
              </p:cNvPr>
              <p:cNvSpPr txBox="1"/>
              <p:nvPr/>
            </p:nvSpPr>
            <p:spPr>
              <a:xfrm>
                <a:off x="4274692" y="1904286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41231C2-61A3-1766-87B2-4E20E353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692" y="1904286"/>
                <a:ext cx="59030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: Rounded Corners 115">
            <a:extLst>
              <a:ext uri="{FF2B5EF4-FFF2-40B4-BE49-F238E27FC236}">
                <a16:creationId xmlns:a16="http://schemas.microsoft.com/office/drawing/2014/main" id="{EACFCCB8-ABFF-90D9-4279-8410C3E051D8}"/>
              </a:ext>
            </a:extLst>
          </p:cNvPr>
          <p:cNvSpPr/>
          <p:nvPr/>
        </p:nvSpPr>
        <p:spPr>
          <a:xfrm>
            <a:off x="2940374" y="597688"/>
            <a:ext cx="180205" cy="91440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5" name="Flowchart: Connector 121">
            <a:extLst>
              <a:ext uri="{FF2B5EF4-FFF2-40B4-BE49-F238E27FC236}">
                <a16:creationId xmlns:a16="http://schemas.microsoft.com/office/drawing/2014/main" id="{AEEE2983-C712-3185-4CB8-05D7284E4EDE}"/>
              </a:ext>
            </a:extLst>
          </p:cNvPr>
          <p:cNvSpPr/>
          <p:nvPr/>
        </p:nvSpPr>
        <p:spPr>
          <a:xfrm>
            <a:off x="2986590" y="68700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122">
            <a:extLst>
              <a:ext uri="{FF2B5EF4-FFF2-40B4-BE49-F238E27FC236}">
                <a16:creationId xmlns:a16="http://schemas.microsoft.com/office/drawing/2014/main" id="{D2133910-F387-5E42-A3C6-522637B04C52}"/>
              </a:ext>
            </a:extLst>
          </p:cNvPr>
          <p:cNvSpPr/>
          <p:nvPr/>
        </p:nvSpPr>
        <p:spPr>
          <a:xfrm>
            <a:off x="2983884" y="89618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123">
            <a:extLst>
              <a:ext uri="{FF2B5EF4-FFF2-40B4-BE49-F238E27FC236}">
                <a16:creationId xmlns:a16="http://schemas.microsoft.com/office/drawing/2014/main" id="{3247773B-9CFE-E9C0-C2E3-94122CDC67FA}"/>
              </a:ext>
            </a:extLst>
          </p:cNvPr>
          <p:cNvSpPr/>
          <p:nvPr/>
        </p:nvSpPr>
        <p:spPr>
          <a:xfrm>
            <a:off x="2982268" y="109430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124">
            <a:extLst>
              <a:ext uri="{FF2B5EF4-FFF2-40B4-BE49-F238E27FC236}">
                <a16:creationId xmlns:a16="http://schemas.microsoft.com/office/drawing/2014/main" id="{7143CAC4-22AE-89B6-7184-DBA3E326DBA8}"/>
              </a:ext>
            </a:extLst>
          </p:cNvPr>
          <p:cNvSpPr/>
          <p:nvPr/>
        </p:nvSpPr>
        <p:spPr>
          <a:xfrm>
            <a:off x="2982268" y="129242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B94540-E5FD-30AA-6C21-09C713337A9B}"/>
              </a:ext>
            </a:extLst>
          </p:cNvPr>
          <p:cNvCxnSpPr>
            <a:stCxn id="89" idx="0"/>
            <a:endCxn id="94" idx="2"/>
          </p:cNvCxnSpPr>
          <p:nvPr/>
        </p:nvCxnSpPr>
        <p:spPr>
          <a:xfrm flipV="1">
            <a:off x="1468345" y="1512088"/>
            <a:ext cx="1562132" cy="458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F681AD7-EA3F-3147-CE8A-F13FF01A28A6}"/>
              </a:ext>
            </a:extLst>
          </p:cNvPr>
          <p:cNvCxnSpPr>
            <a:stCxn id="90" idx="0"/>
            <a:endCxn id="94" idx="2"/>
          </p:cNvCxnSpPr>
          <p:nvPr/>
        </p:nvCxnSpPr>
        <p:spPr>
          <a:xfrm flipV="1">
            <a:off x="2304530" y="1512088"/>
            <a:ext cx="725947" cy="327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51FCECE-E02E-9A66-48AC-11EA8F3E6C8D}"/>
              </a:ext>
            </a:extLst>
          </p:cNvPr>
          <p:cNvCxnSpPr>
            <a:stCxn id="91" idx="0"/>
            <a:endCxn id="94" idx="2"/>
          </p:cNvCxnSpPr>
          <p:nvPr/>
        </p:nvCxnSpPr>
        <p:spPr>
          <a:xfrm flipV="1">
            <a:off x="3029055" y="1512088"/>
            <a:ext cx="1422" cy="25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959168B-D57A-136D-F7AF-08BF2124FADD}"/>
              </a:ext>
            </a:extLst>
          </p:cNvPr>
          <p:cNvCxnSpPr>
            <a:stCxn id="92" idx="0"/>
            <a:endCxn id="94" idx="2"/>
          </p:cNvCxnSpPr>
          <p:nvPr/>
        </p:nvCxnSpPr>
        <p:spPr>
          <a:xfrm flipH="1" flipV="1">
            <a:off x="3030477" y="1512088"/>
            <a:ext cx="800968" cy="599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F59E997-3426-F175-A06B-3758B04EE995}"/>
              </a:ext>
            </a:extLst>
          </p:cNvPr>
          <p:cNvCxnSpPr>
            <a:stCxn id="93" idx="0"/>
            <a:endCxn id="94" idx="2"/>
          </p:cNvCxnSpPr>
          <p:nvPr/>
        </p:nvCxnSpPr>
        <p:spPr>
          <a:xfrm flipH="1" flipV="1">
            <a:off x="3030477" y="1512088"/>
            <a:ext cx="1539370" cy="39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A15EE75-37E7-3698-A4AB-E04E5B1A18B9}"/>
              </a:ext>
            </a:extLst>
          </p:cNvPr>
          <p:cNvSpPr txBox="1"/>
          <p:nvPr/>
        </p:nvSpPr>
        <p:spPr>
          <a:xfrm>
            <a:off x="1460483" y="787584"/>
            <a:ext cx="1424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038D1C8-DACA-0DB9-3803-3D0CC5363469}"/>
                  </a:ext>
                </a:extLst>
              </p:cNvPr>
              <p:cNvSpPr txBox="1"/>
              <p:nvPr/>
            </p:nvSpPr>
            <p:spPr>
              <a:xfrm>
                <a:off x="5036054" y="604872"/>
                <a:ext cx="1861558" cy="107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038D1C8-DACA-0DB9-3803-3D0CC5363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054" y="604872"/>
                <a:ext cx="1861558" cy="1079911"/>
              </a:xfrm>
              <a:prstGeom prst="rect">
                <a:avLst/>
              </a:prstGeom>
              <a:blipFill>
                <a:blip r:embed="rId13"/>
                <a:stretch>
                  <a:fillRect l="-15646" t="-95349" b="-14883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Arrow: Right 126">
            <a:extLst>
              <a:ext uri="{FF2B5EF4-FFF2-40B4-BE49-F238E27FC236}">
                <a16:creationId xmlns:a16="http://schemas.microsoft.com/office/drawing/2014/main" id="{F6ECCC8F-AB72-FD2E-3E86-231D41BBF7AA}"/>
              </a:ext>
            </a:extLst>
          </p:cNvPr>
          <p:cNvSpPr/>
          <p:nvPr/>
        </p:nvSpPr>
        <p:spPr>
          <a:xfrm>
            <a:off x="4126599" y="1148278"/>
            <a:ext cx="754774" cy="15323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2F39AA-1640-3DD9-1EEE-16A05FE27EEE}"/>
              </a:ext>
            </a:extLst>
          </p:cNvPr>
          <p:cNvSpPr/>
          <p:nvPr/>
        </p:nvSpPr>
        <p:spPr>
          <a:xfrm rot="5400000">
            <a:off x="10511089" y="495228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62C703B-9FC1-8689-5CC4-51FB115CA6CD}"/>
              </a:ext>
            </a:extLst>
          </p:cNvPr>
          <p:cNvSpPr txBox="1"/>
          <p:nvPr/>
        </p:nvSpPr>
        <p:spPr>
          <a:xfrm>
            <a:off x="1510776" y="5666993"/>
            <a:ext cx="729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s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56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E3B3C9-5FA2-82D9-FE8B-3EA964489820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36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2 – NMT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968481B-0452-4DEA-9FC9-01E7DC277844}"/>
              </a:ext>
            </a:extLst>
          </p:cNvPr>
          <p:cNvSpPr/>
          <p:nvPr/>
        </p:nvSpPr>
        <p:spPr>
          <a:xfrm>
            <a:off x="4821641" y="467266"/>
            <a:ext cx="3877518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Seq2Seq + Attention</a:t>
            </a:r>
          </a:p>
        </p:txBody>
      </p:sp>
      <p:sp>
        <p:nvSpPr>
          <p:cNvPr id="117" name="Rectangle: Rounded Corners 3">
            <a:extLst>
              <a:ext uri="{FF2B5EF4-FFF2-40B4-BE49-F238E27FC236}">
                <a16:creationId xmlns:a16="http://schemas.microsoft.com/office/drawing/2014/main" id="{A1F3FC12-6EA5-E7B5-874A-5BC10EC514DA}"/>
              </a:ext>
            </a:extLst>
          </p:cNvPr>
          <p:cNvSpPr/>
          <p:nvPr/>
        </p:nvSpPr>
        <p:spPr>
          <a:xfrm>
            <a:off x="1366684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8" name="Flowchart: Connector 4">
            <a:extLst>
              <a:ext uri="{FF2B5EF4-FFF2-40B4-BE49-F238E27FC236}">
                <a16:creationId xmlns:a16="http://schemas.microsoft.com/office/drawing/2014/main" id="{5CAB4643-137F-676B-4BAC-630C7DEB9040}"/>
              </a:ext>
            </a:extLst>
          </p:cNvPr>
          <p:cNvSpPr/>
          <p:nvPr/>
        </p:nvSpPr>
        <p:spPr>
          <a:xfrm>
            <a:off x="1410192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Connector 5">
            <a:extLst>
              <a:ext uri="{FF2B5EF4-FFF2-40B4-BE49-F238E27FC236}">
                <a16:creationId xmlns:a16="http://schemas.microsoft.com/office/drawing/2014/main" id="{1E56CDB0-3A2F-6F24-06A1-44EE588F8278}"/>
              </a:ext>
            </a:extLst>
          </p:cNvPr>
          <p:cNvSpPr/>
          <p:nvPr/>
        </p:nvSpPr>
        <p:spPr>
          <a:xfrm>
            <a:off x="1412900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Connector 6">
            <a:extLst>
              <a:ext uri="{FF2B5EF4-FFF2-40B4-BE49-F238E27FC236}">
                <a16:creationId xmlns:a16="http://schemas.microsoft.com/office/drawing/2014/main" id="{30D80FF0-CA7B-2AB3-DB60-DD8CE157FF76}"/>
              </a:ext>
            </a:extLst>
          </p:cNvPr>
          <p:cNvSpPr/>
          <p:nvPr/>
        </p:nvSpPr>
        <p:spPr>
          <a:xfrm>
            <a:off x="141019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7">
            <a:extLst>
              <a:ext uri="{FF2B5EF4-FFF2-40B4-BE49-F238E27FC236}">
                <a16:creationId xmlns:a16="http://schemas.microsoft.com/office/drawing/2014/main" id="{7617E299-97F4-74F9-AB08-EC4B79F9F915}"/>
              </a:ext>
            </a:extLst>
          </p:cNvPr>
          <p:cNvSpPr/>
          <p:nvPr/>
        </p:nvSpPr>
        <p:spPr>
          <a:xfrm>
            <a:off x="1417814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8">
            <a:extLst>
              <a:ext uri="{FF2B5EF4-FFF2-40B4-BE49-F238E27FC236}">
                <a16:creationId xmlns:a16="http://schemas.microsoft.com/office/drawing/2014/main" id="{C084AA3D-5815-4D92-A53A-12E25DC81B6B}"/>
              </a:ext>
            </a:extLst>
          </p:cNvPr>
          <p:cNvSpPr/>
          <p:nvPr/>
        </p:nvSpPr>
        <p:spPr>
          <a:xfrm>
            <a:off x="1417814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: Rounded Corners 11">
            <a:extLst>
              <a:ext uri="{FF2B5EF4-FFF2-40B4-BE49-F238E27FC236}">
                <a16:creationId xmlns:a16="http://schemas.microsoft.com/office/drawing/2014/main" id="{6AAB2349-B485-1CF0-2401-5C04F8DFD0F2}"/>
              </a:ext>
            </a:extLst>
          </p:cNvPr>
          <p:cNvSpPr/>
          <p:nvPr/>
        </p:nvSpPr>
        <p:spPr>
          <a:xfrm>
            <a:off x="2125089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4" name="Flowchart: Connector 12">
            <a:extLst>
              <a:ext uri="{FF2B5EF4-FFF2-40B4-BE49-F238E27FC236}">
                <a16:creationId xmlns:a16="http://schemas.microsoft.com/office/drawing/2014/main" id="{6B627488-659E-E181-2474-17EB69183262}"/>
              </a:ext>
            </a:extLst>
          </p:cNvPr>
          <p:cNvSpPr/>
          <p:nvPr/>
        </p:nvSpPr>
        <p:spPr>
          <a:xfrm>
            <a:off x="2168597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Connector 13">
            <a:extLst>
              <a:ext uri="{FF2B5EF4-FFF2-40B4-BE49-F238E27FC236}">
                <a16:creationId xmlns:a16="http://schemas.microsoft.com/office/drawing/2014/main" id="{A9C47085-8A16-140F-A62E-32C8CDBC96A9}"/>
              </a:ext>
            </a:extLst>
          </p:cNvPr>
          <p:cNvSpPr/>
          <p:nvPr/>
        </p:nvSpPr>
        <p:spPr>
          <a:xfrm>
            <a:off x="2171305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4">
            <a:extLst>
              <a:ext uri="{FF2B5EF4-FFF2-40B4-BE49-F238E27FC236}">
                <a16:creationId xmlns:a16="http://schemas.microsoft.com/office/drawing/2014/main" id="{656517F3-BF30-8257-189A-9305EC657AE0}"/>
              </a:ext>
            </a:extLst>
          </p:cNvPr>
          <p:cNvSpPr/>
          <p:nvPr/>
        </p:nvSpPr>
        <p:spPr>
          <a:xfrm>
            <a:off x="218017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5">
            <a:extLst>
              <a:ext uri="{FF2B5EF4-FFF2-40B4-BE49-F238E27FC236}">
                <a16:creationId xmlns:a16="http://schemas.microsoft.com/office/drawing/2014/main" id="{0CE5531D-4D1D-17DD-390D-A135FE058137}"/>
              </a:ext>
            </a:extLst>
          </p:cNvPr>
          <p:cNvSpPr/>
          <p:nvPr/>
        </p:nvSpPr>
        <p:spPr>
          <a:xfrm>
            <a:off x="2176219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6">
            <a:extLst>
              <a:ext uri="{FF2B5EF4-FFF2-40B4-BE49-F238E27FC236}">
                <a16:creationId xmlns:a16="http://schemas.microsoft.com/office/drawing/2014/main" id="{CA44A6D9-670E-93CA-038C-7DB90562829F}"/>
              </a:ext>
            </a:extLst>
          </p:cNvPr>
          <p:cNvSpPr/>
          <p:nvPr/>
        </p:nvSpPr>
        <p:spPr>
          <a:xfrm>
            <a:off x="2176219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: Rounded Corners 59">
            <a:extLst>
              <a:ext uri="{FF2B5EF4-FFF2-40B4-BE49-F238E27FC236}">
                <a16:creationId xmlns:a16="http://schemas.microsoft.com/office/drawing/2014/main" id="{E7B906F3-28AF-1C34-FF9C-8ED6A1CBB295}"/>
              </a:ext>
            </a:extLst>
          </p:cNvPr>
          <p:cNvSpPr/>
          <p:nvPr/>
        </p:nvSpPr>
        <p:spPr>
          <a:xfrm>
            <a:off x="2882255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0" name="Flowchart: Connector 60">
            <a:extLst>
              <a:ext uri="{FF2B5EF4-FFF2-40B4-BE49-F238E27FC236}">
                <a16:creationId xmlns:a16="http://schemas.microsoft.com/office/drawing/2014/main" id="{E297259E-ED2C-027B-6520-91CBF1A2792F}"/>
              </a:ext>
            </a:extLst>
          </p:cNvPr>
          <p:cNvSpPr/>
          <p:nvPr/>
        </p:nvSpPr>
        <p:spPr>
          <a:xfrm>
            <a:off x="2925763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61">
            <a:extLst>
              <a:ext uri="{FF2B5EF4-FFF2-40B4-BE49-F238E27FC236}">
                <a16:creationId xmlns:a16="http://schemas.microsoft.com/office/drawing/2014/main" id="{608FAED3-CE44-5B6A-5D9D-8DAA6885B162}"/>
              </a:ext>
            </a:extLst>
          </p:cNvPr>
          <p:cNvSpPr/>
          <p:nvPr/>
        </p:nvSpPr>
        <p:spPr>
          <a:xfrm>
            <a:off x="2928471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62">
            <a:extLst>
              <a:ext uri="{FF2B5EF4-FFF2-40B4-BE49-F238E27FC236}">
                <a16:creationId xmlns:a16="http://schemas.microsoft.com/office/drawing/2014/main" id="{8D39F5CD-1FB5-F7B8-6368-FCED8D1EE3A6}"/>
              </a:ext>
            </a:extLst>
          </p:cNvPr>
          <p:cNvSpPr/>
          <p:nvPr/>
        </p:nvSpPr>
        <p:spPr>
          <a:xfrm>
            <a:off x="2925765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63">
            <a:extLst>
              <a:ext uri="{FF2B5EF4-FFF2-40B4-BE49-F238E27FC236}">
                <a16:creationId xmlns:a16="http://schemas.microsoft.com/office/drawing/2014/main" id="{D5E36CB9-454A-10AB-4C13-8FAC72BFF927}"/>
              </a:ext>
            </a:extLst>
          </p:cNvPr>
          <p:cNvSpPr/>
          <p:nvPr/>
        </p:nvSpPr>
        <p:spPr>
          <a:xfrm>
            <a:off x="2933385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lowchart: Connector 64">
            <a:extLst>
              <a:ext uri="{FF2B5EF4-FFF2-40B4-BE49-F238E27FC236}">
                <a16:creationId xmlns:a16="http://schemas.microsoft.com/office/drawing/2014/main" id="{D82D34A3-5413-BF71-CE59-3CDD1B8FD1FF}"/>
              </a:ext>
            </a:extLst>
          </p:cNvPr>
          <p:cNvSpPr/>
          <p:nvPr/>
        </p:nvSpPr>
        <p:spPr>
          <a:xfrm>
            <a:off x="2933385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: Rounded Corners 65">
            <a:extLst>
              <a:ext uri="{FF2B5EF4-FFF2-40B4-BE49-F238E27FC236}">
                <a16:creationId xmlns:a16="http://schemas.microsoft.com/office/drawing/2014/main" id="{A74FC29A-90E9-489A-13DC-EA9220F3DAE7}"/>
              </a:ext>
            </a:extLst>
          </p:cNvPr>
          <p:cNvSpPr/>
          <p:nvPr/>
        </p:nvSpPr>
        <p:spPr>
          <a:xfrm>
            <a:off x="3639421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6" name="Flowchart: Connector 66">
            <a:extLst>
              <a:ext uri="{FF2B5EF4-FFF2-40B4-BE49-F238E27FC236}">
                <a16:creationId xmlns:a16="http://schemas.microsoft.com/office/drawing/2014/main" id="{CC57928D-F61F-8832-DCC3-C97DAAD70F7E}"/>
              </a:ext>
            </a:extLst>
          </p:cNvPr>
          <p:cNvSpPr/>
          <p:nvPr/>
        </p:nvSpPr>
        <p:spPr>
          <a:xfrm>
            <a:off x="3682929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67">
            <a:extLst>
              <a:ext uri="{FF2B5EF4-FFF2-40B4-BE49-F238E27FC236}">
                <a16:creationId xmlns:a16="http://schemas.microsoft.com/office/drawing/2014/main" id="{36D9D775-58AA-65C2-5F62-133CC1BF65D3}"/>
              </a:ext>
            </a:extLst>
          </p:cNvPr>
          <p:cNvSpPr/>
          <p:nvPr/>
        </p:nvSpPr>
        <p:spPr>
          <a:xfrm>
            <a:off x="3685637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Connector 68">
            <a:extLst>
              <a:ext uri="{FF2B5EF4-FFF2-40B4-BE49-F238E27FC236}">
                <a16:creationId xmlns:a16="http://schemas.microsoft.com/office/drawing/2014/main" id="{D8B2C3AD-431D-7500-4B11-DC17AEA0BB5D}"/>
              </a:ext>
            </a:extLst>
          </p:cNvPr>
          <p:cNvSpPr/>
          <p:nvPr/>
        </p:nvSpPr>
        <p:spPr>
          <a:xfrm>
            <a:off x="3682931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Connector 69">
            <a:extLst>
              <a:ext uri="{FF2B5EF4-FFF2-40B4-BE49-F238E27FC236}">
                <a16:creationId xmlns:a16="http://schemas.microsoft.com/office/drawing/2014/main" id="{1BFF4700-5A11-E610-E14E-11745872785D}"/>
              </a:ext>
            </a:extLst>
          </p:cNvPr>
          <p:cNvSpPr/>
          <p:nvPr/>
        </p:nvSpPr>
        <p:spPr>
          <a:xfrm>
            <a:off x="3690551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Connector 70">
            <a:extLst>
              <a:ext uri="{FF2B5EF4-FFF2-40B4-BE49-F238E27FC236}">
                <a16:creationId xmlns:a16="http://schemas.microsoft.com/office/drawing/2014/main" id="{B30DF040-742D-7239-5A76-B93A1874DF8B}"/>
              </a:ext>
            </a:extLst>
          </p:cNvPr>
          <p:cNvSpPr/>
          <p:nvPr/>
        </p:nvSpPr>
        <p:spPr>
          <a:xfrm>
            <a:off x="3690551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: Rounded Corners 71">
            <a:extLst>
              <a:ext uri="{FF2B5EF4-FFF2-40B4-BE49-F238E27FC236}">
                <a16:creationId xmlns:a16="http://schemas.microsoft.com/office/drawing/2014/main" id="{CD7731C4-FA3C-9AE6-E66C-4487D04EA1A0}"/>
              </a:ext>
            </a:extLst>
          </p:cNvPr>
          <p:cNvSpPr/>
          <p:nvPr/>
        </p:nvSpPr>
        <p:spPr>
          <a:xfrm>
            <a:off x="4396587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2" name="Flowchart: Connector 72">
            <a:extLst>
              <a:ext uri="{FF2B5EF4-FFF2-40B4-BE49-F238E27FC236}">
                <a16:creationId xmlns:a16="http://schemas.microsoft.com/office/drawing/2014/main" id="{FC3D2C3D-8097-B149-77EE-ABE46F5BFE09}"/>
              </a:ext>
            </a:extLst>
          </p:cNvPr>
          <p:cNvSpPr/>
          <p:nvPr/>
        </p:nvSpPr>
        <p:spPr>
          <a:xfrm>
            <a:off x="4440095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Connector 73">
            <a:extLst>
              <a:ext uri="{FF2B5EF4-FFF2-40B4-BE49-F238E27FC236}">
                <a16:creationId xmlns:a16="http://schemas.microsoft.com/office/drawing/2014/main" id="{E6AA7C12-AF09-7C33-94EE-302FFB249924}"/>
              </a:ext>
            </a:extLst>
          </p:cNvPr>
          <p:cNvSpPr/>
          <p:nvPr/>
        </p:nvSpPr>
        <p:spPr>
          <a:xfrm>
            <a:off x="4442803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Connector 74">
            <a:extLst>
              <a:ext uri="{FF2B5EF4-FFF2-40B4-BE49-F238E27FC236}">
                <a16:creationId xmlns:a16="http://schemas.microsoft.com/office/drawing/2014/main" id="{94DDDF18-7877-A9CA-36AB-9E4D80535C2A}"/>
              </a:ext>
            </a:extLst>
          </p:cNvPr>
          <p:cNvSpPr/>
          <p:nvPr/>
        </p:nvSpPr>
        <p:spPr>
          <a:xfrm>
            <a:off x="4440097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lowchart: Connector 75">
            <a:extLst>
              <a:ext uri="{FF2B5EF4-FFF2-40B4-BE49-F238E27FC236}">
                <a16:creationId xmlns:a16="http://schemas.microsoft.com/office/drawing/2014/main" id="{DB19F90A-9BD9-A212-59C9-9BD2C26BF473}"/>
              </a:ext>
            </a:extLst>
          </p:cNvPr>
          <p:cNvSpPr/>
          <p:nvPr/>
        </p:nvSpPr>
        <p:spPr>
          <a:xfrm>
            <a:off x="4447717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76">
            <a:extLst>
              <a:ext uri="{FF2B5EF4-FFF2-40B4-BE49-F238E27FC236}">
                <a16:creationId xmlns:a16="http://schemas.microsoft.com/office/drawing/2014/main" id="{BD2ECDB3-50EA-AC98-BF4A-0A60D45E9EB1}"/>
              </a:ext>
            </a:extLst>
          </p:cNvPr>
          <p:cNvSpPr/>
          <p:nvPr/>
        </p:nvSpPr>
        <p:spPr>
          <a:xfrm>
            <a:off x="4447717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DF0CAA2-E49B-B3A7-1769-AE2ADA79A749}"/>
              </a:ext>
            </a:extLst>
          </p:cNvPr>
          <p:cNvCxnSpPr>
            <a:stCxn id="117" idx="3"/>
            <a:endCxn id="123" idx="1"/>
          </p:cNvCxnSpPr>
          <p:nvPr/>
        </p:nvCxnSpPr>
        <p:spPr>
          <a:xfrm>
            <a:off x="1558708" y="5134088"/>
            <a:ext cx="566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EBD62B20-C8A9-AF14-B30F-2E50676A34E5}"/>
              </a:ext>
            </a:extLst>
          </p:cNvPr>
          <p:cNvCxnSpPr>
            <a:stCxn id="123" idx="3"/>
            <a:endCxn id="129" idx="1"/>
          </p:cNvCxnSpPr>
          <p:nvPr/>
        </p:nvCxnSpPr>
        <p:spPr>
          <a:xfrm>
            <a:off x="2317113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2D4DFEB-0805-228C-331E-1B4A6B8EBC56}"/>
              </a:ext>
            </a:extLst>
          </p:cNvPr>
          <p:cNvCxnSpPr>
            <a:stCxn id="129" idx="3"/>
            <a:endCxn id="135" idx="1"/>
          </p:cNvCxnSpPr>
          <p:nvPr/>
        </p:nvCxnSpPr>
        <p:spPr>
          <a:xfrm>
            <a:off x="3074279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D9FD81F-4F93-0574-E62F-CA10DA208696}"/>
              </a:ext>
            </a:extLst>
          </p:cNvPr>
          <p:cNvCxnSpPr>
            <a:stCxn id="135" idx="3"/>
            <a:endCxn id="141" idx="1"/>
          </p:cNvCxnSpPr>
          <p:nvPr/>
        </p:nvCxnSpPr>
        <p:spPr>
          <a:xfrm>
            <a:off x="3831445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Rectangle: Rounded Corners 87">
            <a:extLst>
              <a:ext uri="{FF2B5EF4-FFF2-40B4-BE49-F238E27FC236}">
                <a16:creationId xmlns:a16="http://schemas.microsoft.com/office/drawing/2014/main" id="{CA28B40E-3426-C157-9BDC-9595BD38658F}"/>
              </a:ext>
            </a:extLst>
          </p:cNvPr>
          <p:cNvSpPr/>
          <p:nvPr/>
        </p:nvSpPr>
        <p:spPr>
          <a:xfrm>
            <a:off x="6243953" y="4585448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2" name="Flowchart: Connector 88">
            <a:extLst>
              <a:ext uri="{FF2B5EF4-FFF2-40B4-BE49-F238E27FC236}">
                <a16:creationId xmlns:a16="http://schemas.microsoft.com/office/drawing/2014/main" id="{447BBD8D-28F3-058A-816B-71ACAD929D61}"/>
              </a:ext>
            </a:extLst>
          </p:cNvPr>
          <p:cNvSpPr/>
          <p:nvPr/>
        </p:nvSpPr>
        <p:spPr>
          <a:xfrm>
            <a:off x="6287461" y="4652061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Connector 89">
            <a:extLst>
              <a:ext uri="{FF2B5EF4-FFF2-40B4-BE49-F238E27FC236}">
                <a16:creationId xmlns:a16="http://schemas.microsoft.com/office/drawing/2014/main" id="{64C6C7DD-DD46-B849-1A7B-DEAEB16152F3}"/>
              </a:ext>
            </a:extLst>
          </p:cNvPr>
          <p:cNvSpPr/>
          <p:nvPr/>
        </p:nvSpPr>
        <p:spPr>
          <a:xfrm>
            <a:off x="6290169" y="48634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90">
            <a:extLst>
              <a:ext uri="{FF2B5EF4-FFF2-40B4-BE49-F238E27FC236}">
                <a16:creationId xmlns:a16="http://schemas.microsoft.com/office/drawing/2014/main" id="{AFC28CD1-7741-5FE1-DBC5-9CD57422E380}"/>
              </a:ext>
            </a:extLst>
          </p:cNvPr>
          <p:cNvSpPr/>
          <p:nvPr/>
        </p:nvSpPr>
        <p:spPr>
          <a:xfrm>
            <a:off x="6287463" y="507263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91">
            <a:extLst>
              <a:ext uri="{FF2B5EF4-FFF2-40B4-BE49-F238E27FC236}">
                <a16:creationId xmlns:a16="http://schemas.microsoft.com/office/drawing/2014/main" id="{C46CECCB-A781-3C50-6C97-FBD97097F0F9}"/>
              </a:ext>
            </a:extLst>
          </p:cNvPr>
          <p:cNvSpPr/>
          <p:nvPr/>
        </p:nvSpPr>
        <p:spPr>
          <a:xfrm>
            <a:off x="6283508" y="52707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92">
            <a:extLst>
              <a:ext uri="{FF2B5EF4-FFF2-40B4-BE49-F238E27FC236}">
                <a16:creationId xmlns:a16="http://schemas.microsoft.com/office/drawing/2014/main" id="{40AF7CED-8DB0-EF00-0D1A-65F8C6B7A434}"/>
              </a:ext>
            </a:extLst>
          </p:cNvPr>
          <p:cNvSpPr/>
          <p:nvPr/>
        </p:nvSpPr>
        <p:spPr>
          <a:xfrm>
            <a:off x="6295083" y="546887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9E78C30-2336-6175-7C56-51B77F0E8FCA}"/>
              </a:ext>
            </a:extLst>
          </p:cNvPr>
          <p:cNvCxnSpPr>
            <a:cxnSpLocks/>
            <a:endCxn id="151" idx="1"/>
          </p:cNvCxnSpPr>
          <p:nvPr/>
        </p:nvCxnSpPr>
        <p:spPr>
          <a:xfrm>
            <a:off x="4588611" y="5134088"/>
            <a:ext cx="1655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Flowchart: Connector 96">
            <a:extLst>
              <a:ext uri="{FF2B5EF4-FFF2-40B4-BE49-F238E27FC236}">
                <a16:creationId xmlns:a16="http://schemas.microsoft.com/office/drawing/2014/main" id="{8AC74068-6278-9B1B-1835-73BFD66610B1}"/>
              </a:ext>
            </a:extLst>
          </p:cNvPr>
          <p:cNvSpPr/>
          <p:nvPr/>
        </p:nvSpPr>
        <p:spPr>
          <a:xfrm>
            <a:off x="1377942" y="3563925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B974CF8-935A-05C8-CE3A-FB90C3C03221}"/>
              </a:ext>
            </a:extLst>
          </p:cNvPr>
          <p:cNvCxnSpPr>
            <a:stCxn id="117" idx="0"/>
            <a:endCxn id="158" idx="4"/>
          </p:cNvCxnSpPr>
          <p:nvPr/>
        </p:nvCxnSpPr>
        <p:spPr>
          <a:xfrm flipV="1">
            <a:off x="1462696" y="3746805"/>
            <a:ext cx="6686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B736D0B6-9326-645A-8935-2DAABA3ECB93}"/>
              </a:ext>
            </a:extLst>
          </p:cNvPr>
          <p:cNvCxnSpPr>
            <a:cxnSpLocks/>
            <a:stCxn id="151" idx="0"/>
            <a:endCxn id="158" idx="4"/>
          </p:cNvCxnSpPr>
          <p:nvPr/>
        </p:nvCxnSpPr>
        <p:spPr>
          <a:xfrm flipH="1" flipV="1">
            <a:off x="1469382" y="3746805"/>
            <a:ext cx="4870583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3455E4B-A3E2-29DF-6566-07D28C4239A2}"/>
                  </a:ext>
                </a:extLst>
              </p:cNvPr>
              <p:cNvSpPr txBox="1"/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3455E4B-A3E2-29DF-6566-07D28C423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blipFill>
                <a:blip r:embed="rId3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713A9A35-246C-64A4-3BAC-BFDC63D5DF8F}"/>
              </a:ext>
            </a:extLst>
          </p:cNvPr>
          <p:cNvSpPr txBox="1"/>
          <p:nvPr/>
        </p:nvSpPr>
        <p:spPr>
          <a:xfrm>
            <a:off x="1087588" y="5996955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D57F6A2-AE40-C96A-FF32-E2F578EF0024}"/>
              </a:ext>
            </a:extLst>
          </p:cNvPr>
          <p:cNvCxnSpPr>
            <a:cxnSpLocks/>
            <a:endCxn id="117" idx="2"/>
          </p:cNvCxnSpPr>
          <p:nvPr/>
        </p:nvCxnSpPr>
        <p:spPr>
          <a:xfrm flipH="1" flipV="1">
            <a:off x="1462696" y="5682728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5322C00-6A3F-C9E9-2BBD-7105B9E75D99}"/>
              </a:ext>
            </a:extLst>
          </p:cNvPr>
          <p:cNvCxnSpPr>
            <a:cxnSpLocks/>
          </p:cNvCxnSpPr>
          <p:nvPr/>
        </p:nvCxnSpPr>
        <p:spPr>
          <a:xfrm flipH="1" flipV="1">
            <a:off x="2213480" y="567603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66823A0A-2016-B2FC-0FC3-A71C721CDFDF}"/>
              </a:ext>
            </a:extLst>
          </p:cNvPr>
          <p:cNvCxnSpPr>
            <a:cxnSpLocks/>
          </p:cNvCxnSpPr>
          <p:nvPr/>
        </p:nvCxnSpPr>
        <p:spPr>
          <a:xfrm flipH="1" flipV="1">
            <a:off x="2958855" y="5685152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F4BE72D-6038-61C2-8AFF-88A51C8B5C73}"/>
              </a:ext>
            </a:extLst>
          </p:cNvPr>
          <p:cNvCxnSpPr>
            <a:cxnSpLocks/>
          </p:cNvCxnSpPr>
          <p:nvPr/>
        </p:nvCxnSpPr>
        <p:spPr>
          <a:xfrm flipH="1" flipV="1">
            <a:off x="3713316" y="5696999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08AB3CFA-1C06-6698-FD15-F5DB565FF488}"/>
              </a:ext>
            </a:extLst>
          </p:cNvPr>
          <p:cNvCxnSpPr>
            <a:cxnSpLocks/>
          </p:cNvCxnSpPr>
          <p:nvPr/>
        </p:nvCxnSpPr>
        <p:spPr>
          <a:xfrm flipH="1" flipV="1">
            <a:off x="4478407" y="569132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6B8B71C-7103-8AA6-23E8-EF9AE3F5AEDD}"/>
              </a:ext>
            </a:extLst>
          </p:cNvPr>
          <p:cNvSpPr/>
          <p:nvPr/>
        </p:nvSpPr>
        <p:spPr>
          <a:xfrm rot="16200000">
            <a:off x="33174" y="4942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69" name="Flowchart: Connector 57">
            <a:extLst>
              <a:ext uri="{FF2B5EF4-FFF2-40B4-BE49-F238E27FC236}">
                <a16:creationId xmlns:a16="http://schemas.microsoft.com/office/drawing/2014/main" id="{3B7E9C33-B7F0-02F9-CB1E-3713EFF23DE4}"/>
              </a:ext>
            </a:extLst>
          </p:cNvPr>
          <p:cNvSpPr/>
          <p:nvPr/>
        </p:nvSpPr>
        <p:spPr>
          <a:xfrm>
            <a:off x="2129661" y="354149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82475647-D628-6CDC-2FCC-075B01EF70F7}"/>
              </a:ext>
            </a:extLst>
          </p:cNvPr>
          <p:cNvCxnSpPr>
            <a:stCxn id="123" idx="0"/>
            <a:endCxn id="169" idx="4"/>
          </p:cNvCxnSpPr>
          <p:nvPr/>
        </p:nvCxnSpPr>
        <p:spPr>
          <a:xfrm flipV="1">
            <a:off x="2221101" y="372437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F144509E-DA11-BDA5-909F-825BC46232B2}"/>
              </a:ext>
            </a:extLst>
          </p:cNvPr>
          <p:cNvCxnSpPr>
            <a:cxnSpLocks/>
          </p:cNvCxnSpPr>
          <p:nvPr/>
        </p:nvCxnSpPr>
        <p:spPr>
          <a:xfrm flipH="1" flipV="1">
            <a:off x="2221101" y="3724370"/>
            <a:ext cx="4118864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3B278A7-1520-D7BF-4F07-578B50DE0016}"/>
                  </a:ext>
                </a:extLst>
              </p:cNvPr>
              <p:cNvSpPr txBox="1"/>
              <p:nvPr/>
            </p:nvSpPr>
            <p:spPr>
              <a:xfrm>
                <a:off x="1974026" y="310292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3B278A7-1520-D7BF-4F07-578B50DE0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6" y="3102920"/>
                <a:ext cx="590309" cy="410112"/>
              </a:xfrm>
              <a:prstGeom prst="rect">
                <a:avLst/>
              </a:prstGeom>
              <a:blipFill>
                <a:blip r:embed="rId4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ectangle 172">
            <a:extLst>
              <a:ext uri="{FF2B5EF4-FFF2-40B4-BE49-F238E27FC236}">
                <a16:creationId xmlns:a16="http://schemas.microsoft.com/office/drawing/2014/main" id="{6A41141B-FC07-332D-5B87-0775FA042CCA}"/>
              </a:ext>
            </a:extLst>
          </p:cNvPr>
          <p:cNvSpPr/>
          <p:nvPr/>
        </p:nvSpPr>
        <p:spPr>
          <a:xfrm rot="16200000">
            <a:off x="33175" y="3383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</a:t>
            </a:r>
          </a:p>
        </p:txBody>
      </p:sp>
      <p:sp>
        <p:nvSpPr>
          <p:cNvPr id="174" name="Flowchart: Connector 83">
            <a:extLst>
              <a:ext uri="{FF2B5EF4-FFF2-40B4-BE49-F238E27FC236}">
                <a16:creationId xmlns:a16="http://schemas.microsoft.com/office/drawing/2014/main" id="{C3E404B3-C074-394E-526A-5F98A57D6CDD}"/>
              </a:ext>
            </a:extLst>
          </p:cNvPr>
          <p:cNvSpPr/>
          <p:nvPr/>
        </p:nvSpPr>
        <p:spPr>
          <a:xfrm>
            <a:off x="2867415" y="3530739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8E97E62-9D66-D917-6092-C20A569A3D21}"/>
              </a:ext>
            </a:extLst>
          </p:cNvPr>
          <p:cNvCxnSpPr>
            <a:endCxn id="174" idx="4"/>
          </p:cNvCxnSpPr>
          <p:nvPr/>
        </p:nvCxnSpPr>
        <p:spPr>
          <a:xfrm flipV="1">
            <a:off x="2958855" y="3713619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D34609B-94B2-EB49-B3B1-EAA3B0132AA5}"/>
                  </a:ext>
                </a:extLst>
              </p:cNvPr>
              <p:cNvSpPr txBox="1"/>
              <p:nvPr/>
            </p:nvSpPr>
            <p:spPr>
              <a:xfrm>
                <a:off x="2711780" y="3080594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D34609B-94B2-EB49-B3B1-EAA3B0132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780" y="3080594"/>
                <a:ext cx="590309" cy="410112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Flowchart: Connector 99">
            <a:extLst>
              <a:ext uri="{FF2B5EF4-FFF2-40B4-BE49-F238E27FC236}">
                <a16:creationId xmlns:a16="http://schemas.microsoft.com/office/drawing/2014/main" id="{1AA93F65-A043-BC33-0172-CAD220AB47BD}"/>
              </a:ext>
            </a:extLst>
          </p:cNvPr>
          <p:cNvSpPr/>
          <p:nvPr/>
        </p:nvSpPr>
        <p:spPr>
          <a:xfrm>
            <a:off x="3640703" y="353417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B647AAF4-01F5-2429-3DD2-A15DA533AD6D}"/>
              </a:ext>
            </a:extLst>
          </p:cNvPr>
          <p:cNvCxnSpPr>
            <a:endCxn id="177" idx="4"/>
          </p:cNvCxnSpPr>
          <p:nvPr/>
        </p:nvCxnSpPr>
        <p:spPr>
          <a:xfrm flipV="1">
            <a:off x="3732143" y="371705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F681D62A-C36B-BCE0-39EF-03DBFA39EAFD}"/>
                  </a:ext>
                </a:extLst>
              </p:cNvPr>
              <p:cNvSpPr txBox="1"/>
              <p:nvPr/>
            </p:nvSpPr>
            <p:spPr>
              <a:xfrm>
                <a:off x="3485068" y="309560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F681D62A-C36B-BCE0-39EF-03DBFA39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068" y="3095600"/>
                <a:ext cx="590309" cy="410112"/>
              </a:xfrm>
              <a:prstGeom prst="rect">
                <a:avLst/>
              </a:prstGeom>
              <a:blipFill>
                <a:blip r:embed="rId6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Flowchart: Connector 106">
            <a:extLst>
              <a:ext uri="{FF2B5EF4-FFF2-40B4-BE49-F238E27FC236}">
                <a16:creationId xmlns:a16="http://schemas.microsoft.com/office/drawing/2014/main" id="{3A356863-100F-746B-EED7-F36A2C09E134}"/>
              </a:ext>
            </a:extLst>
          </p:cNvPr>
          <p:cNvSpPr/>
          <p:nvPr/>
        </p:nvSpPr>
        <p:spPr>
          <a:xfrm>
            <a:off x="4386967" y="353146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82DACFB-27B8-1903-1D33-88F732AD1A21}"/>
              </a:ext>
            </a:extLst>
          </p:cNvPr>
          <p:cNvCxnSpPr>
            <a:endCxn id="180" idx="4"/>
          </p:cNvCxnSpPr>
          <p:nvPr/>
        </p:nvCxnSpPr>
        <p:spPr>
          <a:xfrm flipV="1">
            <a:off x="4478407" y="371434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DB0B408-F8B7-4274-8228-331620C08E59}"/>
                  </a:ext>
                </a:extLst>
              </p:cNvPr>
              <p:cNvSpPr txBox="1"/>
              <p:nvPr/>
            </p:nvSpPr>
            <p:spPr>
              <a:xfrm>
                <a:off x="4231332" y="309289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DB0B408-F8B7-4274-8228-331620C08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32" y="3092890"/>
                <a:ext cx="590309" cy="410112"/>
              </a:xfrm>
              <a:prstGeom prst="rect">
                <a:avLst/>
              </a:prstGeom>
              <a:blipFill>
                <a:blip r:embed="rId7"/>
                <a:stretch>
                  <a:fillRect r="-8511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60D02A8-5650-6E31-B4AF-34D74C68127F}"/>
              </a:ext>
            </a:extLst>
          </p:cNvPr>
          <p:cNvCxnSpPr>
            <a:stCxn id="151" idx="0"/>
            <a:endCxn id="174" idx="4"/>
          </p:cNvCxnSpPr>
          <p:nvPr/>
        </p:nvCxnSpPr>
        <p:spPr>
          <a:xfrm flipH="1" flipV="1">
            <a:off x="2958855" y="3713619"/>
            <a:ext cx="3381110" cy="87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6FA378C7-4DF5-F06A-2FE9-30FAC60ABC09}"/>
              </a:ext>
            </a:extLst>
          </p:cNvPr>
          <p:cNvCxnSpPr>
            <a:stCxn id="151" idx="0"/>
            <a:endCxn id="177" idx="4"/>
          </p:cNvCxnSpPr>
          <p:nvPr/>
        </p:nvCxnSpPr>
        <p:spPr>
          <a:xfrm flipH="1" flipV="1">
            <a:off x="3732143" y="3717050"/>
            <a:ext cx="2607822" cy="86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5DFC0A7-3277-51CD-C553-70D4FF762A43}"/>
              </a:ext>
            </a:extLst>
          </p:cNvPr>
          <p:cNvCxnSpPr>
            <a:stCxn id="151" idx="0"/>
            <a:endCxn id="180" idx="4"/>
          </p:cNvCxnSpPr>
          <p:nvPr/>
        </p:nvCxnSpPr>
        <p:spPr>
          <a:xfrm flipH="1" flipV="1">
            <a:off x="4478407" y="3714340"/>
            <a:ext cx="1861558" cy="8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8EE0E22F-55E9-920A-205C-77FC43E2BD33}"/>
              </a:ext>
            </a:extLst>
          </p:cNvPr>
          <p:cNvSpPr txBox="1"/>
          <p:nvPr/>
        </p:nvSpPr>
        <p:spPr>
          <a:xfrm>
            <a:off x="5792577" y="5978384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&lt;start&gt;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D817710-CCCC-8D4F-C42C-4544299766DB}"/>
              </a:ext>
            </a:extLst>
          </p:cNvPr>
          <p:cNvCxnSpPr/>
          <p:nvPr/>
        </p:nvCxnSpPr>
        <p:spPr>
          <a:xfrm flipV="1">
            <a:off x="6333800" y="5682728"/>
            <a:ext cx="6165" cy="36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D467E31-961A-8A74-0248-6AFD2B064CEB}"/>
              </a:ext>
            </a:extLst>
          </p:cNvPr>
          <p:cNvSpPr/>
          <p:nvPr/>
        </p:nvSpPr>
        <p:spPr>
          <a:xfrm rot="16200000">
            <a:off x="-92800" y="2145275"/>
            <a:ext cx="1636674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BA5D940-D399-0316-871A-CB1C57E1166E}"/>
              </a:ext>
            </a:extLst>
          </p:cNvPr>
          <p:cNvSpPr/>
          <p:nvPr/>
        </p:nvSpPr>
        <p:spPr>
          <a:xfrm>
            <a:off x="1335202" y="2406559"/>
            <a:ext cx="235081" cy="3107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E78E5BB-9413-E83F-2165-DF3E08BDE377}"/>
              </a:ext>
            </a:extLst>
          </p:cNvPr>
          <p:cNvSpPr/>
          <p:nvPr/>
        </p:nvSpPr>
        <p:spPr>
          <a:xfrm>
            <a:off x="2135335" y="2307207"/>
            <a:ext cx="239653" cy="410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12400F1-8AEE-2B77-0354-C46A3E69FEE6}"/>
              </a:ext>
            </a:extLst>
          </p:cNvPr>
          <p:cNvSpPr/>
          <p:nvPr/>
        </p:nvSpPr>
        <p:spPr>
          <a:xfrm>
            <a:off x="2876393" y="2150511"/>
            <a:ext cx="244186" cy="56680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C44FB9C-91D6-E0AD-724A-78D41D2A5C4F}"/>
              </a:ext>
            </a:extLst>
          </p:cNvPr>
          <p:cNvSpPr/>
          <p:nvPr/>
        </p:nvSpPr>
        <p:spPr>
          <a:xfrm>
            <a:off x="3669527" y="2546959"/>
            <a:ext cx="195011" cy="178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AB3EBED-A061-5422-44B5-E11FF602DE8D}"/>
              </a:ext>
            </a:extLst>
          </p:cNvPr>
          <p:cNvSpPr/>
          <p:nvPr/>
        </p:nvSpPr>
        <p:spPr>
          <a:xfrm>
            <a:off x="4415791" y="2315613"/>
            <a:ext cx="213535" cy="410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EF3204B0-CD84-5A8C-752E-75FD1016D0E1}"/>
              </a:ext>
            </a:extLst>
          </p:cNvPr>
          <p:cNvCxnSpPr>
            <a:stCxn id="161" idx="0"/>
            <a:endCxn id="189" idx="2"/>
          </p:cNvCxnSpPr>
          <p:nvPr/>
        </p:nvCxnSpPr>
        <p:spPr>
          <a:xfrm flipH="1" flipV="1">
            <a:off x="1452743" y="2717319"/>
            <a:ext cx="7741" cy="38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1C33557-6D1C-185D-A562-B52CCF643499}"/>
              </a:ext>
            </a:extLst>
          </p:cNvPr>
          <p:cNvCxnSpPr>
            <a:cxnSpLocks/>
            <a:stCxn id="172" idx="0"/>
            <a:endCxn id="190" idx="2"/>
          </p:cNvCxnSpPr>
          <p:nvPr/>
        </p:nvCxnSpPr>
        <p:spPr>
          <a:xfrm flipH="1" flipV="1">
            <a:off x="2255162" y="2717319"/>
            <a:ext cx="14019" cy="38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82F74490-7F2C-451B-A365-69A157016851}"/>
              </a:ext>
            </a:extLst>
          </p:cNvPr>
          <p:cNvCxnSpPr>
            <a:stCxn id="176" idx="0"/>
            <a:endCxn id="191" idx="2"/>
          </p:cNvCxnSpPr>
          <p:nvPr/>
        </p:nvCxnSpPr>
        <p:spPr>
          <a:xfrm flipH="1" flipV="1">
            <a:off x="2998486" y="2717319"/>
            <a:ext cx="8449" cy="363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FAC241B-FD97-9F76-72D0-64EA8A7C42A7}"/>
              </a:ext>
            </a:extLst>
          </p:cNvPr>
          <p:cNvCxnSpPr>
            <a:stCxn id="179" idx="0"/>
            <a:endCxn id="192" idx="2"/>
          </p:cNvCxnSpPr>
          <p:nvPr/>
        </p:nvCxnSpPr>
        <p:spPr>
          <a:xfrm flipH="1" flipV="1">
            <a:off x="3767033" y="2725724"/>
            <a:ext cx="13190" cy="36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D9BED5A-4F43-E9B2-3FD7-963C7611767C}"/>
              </a:ext>
            </a:extLst>
          </p:cNvPr>
          <p:cNvCxnSpPr>
            <a:stCxn id="182" idx="0"/>
            <a:endCxn id="193" idx="2"/>
          </p:cNvCxnSpPr>
          <p:nvPr/>
        </p:nvCxnSpPr>
        <p:spPr>
          <a:xfrm flipH="1" flipV="1">
            <a:off x="4522559" y="2725725"/>
            <a:ext cx="3928" cy="36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6612E3F-73F1-5A80-F3DB-9A7EFBCD08B5}"/>
                  </a:ext>
                </a:extLst>
              </p:cNvPr>
              <p:cNvSpPr txBox="1"/>
              <p:nvPr/>
            </p:nvSpPr>
            <p:spPr>
              <a:xfrm>
                <a:off x="1173190" y="1971001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6612E3F-73F1-5A80-F3DB-9A7EFBCD0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90" y="1971001"/>
                <a:ext cx="59030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F1E7C742-085C-3531-158E-8DC812121F59}"/>
                  </a:ext>
                </a:extLst>
              </p:cNvPr>
              <p:cNvSpPr txBox="1"/>
              <p:nvPr/>
            </p:nvSpPr>
            <p:spPr>
              <a:xfrm>
                <a:off x="2009375" y="1839944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F1E7C742-085C-3531-158E-8DC812121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75" y="1839944"/>
                <a:ext cx="590309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B58E0EA-B7A7-B9C5-E21C-321FED7C0922}"/>
                  </a:ext>
                </a:extLst>
              </p:cNvPr>
              <p:cNvSpPr txBox="1"/>
              <p:nvPr/>
            </p:nvSpPr>
            <p:spPr>
              <a:xfrm>
                <a:off x="2733900" y="1764420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B58E0EA-B7A7-B9C5-E21C-321FED7C0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900" y="1764420"/>
                <a:ext cx="59030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F569BAEB-4DA2-C562-EF2C-83660860601C}"/>
                  </a:ext>
                </a:extLst>
              </p:cNvPr>
              <p:cNvSpPr txBox="1"/>
              <p:nvPr/>
            </p:nvSpPr>
            <p:spPr>
              <a:xfrm>
                <a:off x="3536290" y="2111330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F569BAEB-4DA2-C562-EF2C-836608606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290" y="2111330"/>
                <a:ext cx="59030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3110445-BAF4-866F-343A-CBFEF47C748B}"/>
                  </a:ext>
                </a:extLst>
              </p:cNvPr>
              <p:cNvSpPr txBox="1"/>
              <p:nvPr/>
            </p:nvSpPr>
            <p:spPr>
              <a:xfrm>
                <a:off x="4274692" y="1904286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3110445-BAF4-866F-343A-CBFEF47C7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692" y="1904286"/>
                <a:ext cx="59030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Rectangle: Rounded Corners 115">
            <a:extLst>
              <a:ext uri="{FF2B5EF4-FFF2-40B4-BE49-F238E27FC236}">
                <a16:creationId xmlns:a16="http://schemas.microsoft.com/office/drawing/2014/main" id="{73F51D59-C8A8-5146-24E4-90F1C34FF50E}"/>
              </a:ext>
            </a:extLst>
          </p:cNvPr>
          <p:cNvSpPr/>
          <p:nvPr/>
        </p:nvSpPr>
        <p:spPr>
          <a:xfrm>
            <a:off x="2940374" y="597688"/>
            <a:ext cx="180205" cy="91440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Flowchart: Connector 121">
            <a:extLst>
              <a:ext uri="{FF2B5EF4-FFF2-40B4-BE49-F238E27FC236}">
                <a16:creationId xmlns:a16="http://schemas.microsoft.com/office/drawing/2014/main" id="{197ABAF4-8D13-7470-82FA-309E6DC21E78}"/>
              </a:ext>
            </a:extLst>
          </p:cNvPr>
          <p:cNvSpPr/>
          <p:nvPr/>
        </p:nvSpPr>
        <p:spPr>
          <a:xfrm>
            <a:off x="2986590" y="68700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122">
            <a:extLst>
              <a:ext uri="{FF2B5EF4-FFF2-40B4-BE49-F238E27FC236}">
                <a16:creationId xmlns:a16="http://schemas.microsoft.com/office/drawing/2014/main" id="{4DB2F105-4C3E-1B66-A8FC-2A25E5E9D65C}"/>
              </a:ext>
            </a:extLst>
          </p:cNvPr>
          <p:cNvSpPr/>
          <p:nvPr/>
        </p:nvSpPr>
        <p:spPr>
          <a:xfrm>
            <a:off x="2983884" y="89618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123">
            <a:extLst>
              <a:ext uri="{FF2B5EF4-FFF2-40B4-BE49-F238E27FC236}">
                <a16:creationId xmlns:a16="http://schemas.microsoft.com/office/drawing/2014/main" id="{181B49BC-DD8B-6200-0228-462BB820F372}"/>
              </a:ext>
            </a:extLst>
          </p:cNvPr>
          <p:cNvSpPr/>
          <p:nvPr/>
        </p:nvSpPr>
        <p:spPr>
          <a:xfrm>
            <a:off x="2991504" y="109430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124">
            <a:extLst>
              <a:ext uri="{FF2B5EF4-FFF2-40B4-BE49-F238E27FC236}">
                <a16:creationId xmlns:a16="http://schemas.microsoft.com/office/drawing/2014/main" id="{31A999D4-CAD2-6674-AA75-21A4B606BF92}"/>
              </a:ext>
            </a:extLst>
          </p:cNvPr>
          <p:cNvSpPr/>
          <p:nvPr/>
        </p:nvSpPr>
        <p:spPr>
          <a:xfrm>
            <a:off x="2991504" y="129242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5A04002-D9C8-EE9D-4138-99C45300E2C8}"/>
              </a:ext>
            </a:extLst>
          </p:cNvPr>
          <p:cNvCxnSpPr>
            <a:stCxn id="199" idx="0"/>
            <a:endCxn id="204" idx="2"/>
          </p:cNvCxnSpPr>
          <p:nvPr/>
        </p:nvCxnSpPr>
        <p:spPr>
          <a:xfrm flipV="1">
            <a:off x="1468345" y="1512088"/>
            <a:ext cx="1562132" cy="458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88F0568A-BD86-D33F-B26B-32FD58FD790C}"/>
              </a:ext>
            </a:extLst>
          </p:cNvPr>
          <p:cNvCxnSpPr>
            <a:stCxn id="200" idx="0"/>
            <a:endCxn id="204" idx="2"/>
          </p:cNvCxnSpPr>
          <p:nvPr/>
        </p:nvCxnSpPr>
        <p:spPr>
          <a:xfrm flipV="1">
            <a:off x="2304530" y="1512088"/>
            <a:ext cx="725947" cy="327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7EC3BFB-739E-3B59-7753-B8058DFB6A9A}"/>
              </a:ext>
            </a:extLst>
          </p:cNvPr>
          <p:cNvCxnSpPr>
            <a:stCxn id="201" idx="0"/>
            <a:endCxn id="204" idx="2"/>
          </p:cNvCxnSpPr>
          <p:nvPr/>
        </p:nvCxnSpPr>
        <p:spPr>
          <a:xfrm flipV="1">
            <a:off x="3029055" y="1512088"/>
            <a:ext cx="1422" cy="25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2ABF431-8C41-334C-BDA4-25D29ECA0A76}"/>
              </a:ext>
            </a:extLst>
          </p:cNvPr>
          <p:cNvCxnSpPr>
            <a:stCxn id="202" idx="0"/>
            <a:endCxn id="204" idx="2"/>
          </p:cNvCxnSpPr>
          <p:nvPr/>
        </p:nvCxnSpPr>
        <p:spPr>
          <a:xfrm flipH="1" flipV="1">
            <a:off x="3030477" y="1512088"/>
            <a:ext cx="800968" cy="599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664F1388-6BB5-DCD8-BF24-6B55C68FE9F6}"/>
              </a:ext>
            </a:extLst>
          </p:cNvPr>
          <p:cNvCxnSpPr>
            <a:stCxn id="203" idx="0"/>
            <a:endCxn id="204" idx="2"/>
          </p:cNvCxnSpPr>
          <p:nvPr/>
        </p:nvCxnSpPr>
        <p:spPr>
          <a:xfrm flipH="1" flipV="1">
            <a:off x="3030477" y="1512088"/>
            <a:ext cx="1539370" cy="39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26BF5030-DB59-716C-2590-E99EC24F89BF}"/>
              </a:ext>
            </a:extLst>
          </p:cNvPr>
          <p:cNvSpPr txBox="1"/>
          <p:nvPr/>
        </p:nvSpPr>
        <p:spPr>
          <a:xfrm>
            <a:off x="1460483" y="787584"/>
            <a:ext cx="1424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output</a:t>
            </a:r>
          </a:p>
        </p:txBody>
      </p:sp>
      <p:sp>
        <p:nvSpPr>
          <p:cNvPr id="215" name="Flowchart: Connector 133">
            <a:extLst>
              <a:ext uri="{FF2B5EF4-FFF2-40B4-BE49-F238E27FC236}">
                <a16:creationId xmlns:a16="http://schemas.microsoft.com/office/drawing/2014/main" id="{1A391E15-D3ED-6D7C-9FCB-C317FAA7F736}"/>
              </a:ext>
            </a:extLst>
          </p:cNvPr>
          <p:cNvSpPr/>
          <p:nvPr/>
        </p:nvSpPr>
        <p:spPr>
          <a:xfrm>
            <a:off x="6203301" y="2139856"/>
            <a:ext cx="274320" cy="27432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B5AFE7F-730F-C838-6833-91AC1D87DEBC}"/>
              </a:ext>
            </a:extLst>
          </p:cNvPr>
          <p:cNvCxnSpPr>
            <a:stCxn id="151" idx="0"/>
            <a:endCxn id="215" idx="4"/>
          </p:cNvCxnSpPr>
          <p:nvPr/>
        </p:nvCxnSpPr>
        <p:spPr>
          <a:xfrm flipV="1">
            <a:off x="6339965" y="2414176"/>
            <a:ext cx="496" cy="217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2CFAAD82-D007-DE6F-FD46-8FDD0E47F030}"/>
              </a:ext>
            </a:extLst>
          </p:cNvPr>
          <p:cNvCxnSpPr>
            <a:stCxn id="204" idx="3"/>
            <a:endCxn id="215" idx="2"/>
          </p:cNvCxnSpPr>
          <p:nvPr/>
        </p:nvCxnSpPr>
        <p:spPr>
          <a:xfrm>
            <a:off x="3120579" y="1054888"/>
            <a:ext cx="3082722" cy="122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7BBE50D-27C7-60B1-9EDF-9957C5FA52D2}"/>
                  </a:ext>
                </a:extLst>
              </p:cNvPr>
              <p:cNvSpPr txBox="1"/>
              <p:nvPr/>
            </p:nvSpPr>
            <p:spPr>
              <a:xfrm>
                <a:off x="8156137" y="2074011"/>
                <a:ext cx="23189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[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7BBE50D-27C7-60B1-9EDF-9957C5FA5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137" y="2074011"/>
                <a:ext cx="2318940" cy="400110"/>
              </a:xfrm>
              <a:prstGeom prst="rect">
                <a:avLst/>
              </a:prstGeom>
              <a:blipFill>
                <a:blip r:embed="rId13"/>
                <a:stretch>
                  <a:fillRect l="-3279" t="-9375" b="-2812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8420EB4-B613-111E-5CB8-DFBFBA5EAE61}"/>
              </a:ext>
            </a:extLst>
          </p:cNvPr>
          <p:cNvCxnSpPr>
            <a:stCxn id="218" idx="1"/>
            <a:endCxn id="215" idx="6"/>
          </p:cNvCxnSpPr>
          <p:nvPr/>
        </p:nvCxnSpPr>
        <p:spPr>
          <a:xfrm flipH="1">
            <a:off x="6477621" y="2274066"/>
            <a:ext cx="1678516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BDDCD06C-CC0E-0246-CC19-08A09901C9CD}"/>
              </a:ext>
            </a:extLst>
          </p:cNvPr>
          <p:cNvSpPr txBox="1"/>
          <p:nvPr/>
        </p:nvSpPr>
        <p:spPr>
          <a:xfrm>
            <a:off x="6154493" y="1276990"/>
            <a:ext cx="3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634D50D0-CB73-A378-82CD-739567A6ED52}"/>
              </a:ext>
            </a:extLst>
          </p:cNvPr>
          <p:cNvCxnSpPr>
            <a:cxnSpLocks/>
            <a:stCxn id="215" idx="0"/>
            <a:endCxn id="220" idx="2"/>
          </p:cNvCxnSpPr>
          <p:nvPr/>
        </p:nvCxnSpPr>
        <p:spPr>
          <a:xfrm flipV="1">
            <a:off x="6340461" y="1738655"/>
            <a:ext cx="7372" cy="40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134E074-56CD-C8BC-6B1E-D15694069535}"/>
              </a:ext>
            </a:extLst>
          </p:cNvPr>
          <p:cNvSpPr/>
          <p:nvPr/>
        </p:nvSpPr>
        <p:spPr>
          <a:xfrm rot="5400000">
            <a:off x="10511089" y="495228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F3DF0E44-CD1A-C26C-CEC8-DC2683E6D267}"/>
              </a:ext>
            </a:extLst>
          </p:cNvPr>
          <p:cNvSpPr txBox="1"/>
          <p:nvPr/>
        </p:nvSpPr>
        <p:spPr>
          <a:xfrm>
            <a:off x="1510776" y="5666993"/>
            <a:ext cx="729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s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073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E3B3C9-5FA2-82D9-FE8B-3EA964489820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37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2 – NMT</a:t>
            </a:r>
          </a:p>
        </p:txBody>
      </p:sp>
      <p:sp>
        <p:nvSpPr>
          <p:cNvPr id="117" name="Rectangle: Rounded Corners 3">
            <a:extLst>
              <a:ext uri="{FF2B5EF4-FFF2-40B4-BE49-F238E27FC236}">
                <a16:creationId xmlns:a16="http://schemas.microsoft.com/office/drawing/2014/main" id="{A1F3FC12-6EA5-E7B5-874A-5BC10EC514DA}"/>
              </a:ext>
            </a:extLst>
          </p:cNvPr>
          <p:cNvSpPr/>
          <p:nvPr/>
        </p:nvSpPr>
        <p:spPr>
          <a:xfrm>
            <a:off x="1366684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8" name="Flowchart: Connector 4">
            <a:extLst>
              <a:ext uri="{FF2B5EF4-FFF2-40B4-BE49-F238E27FC236}">
                <a16:creationId xmlns:a16="http://schemas.microsoft.com/office/drawing/2014/main" id="{5CAB4643-137F-676B-4BAC-630C7DEB9040}"/>
              </a:ext>
            </a:extLst>
          </p:cNvPr>
          <p:cNvSpPr/>
          <p:nvPr/>
        </p:nvSpPr>
        <p:spPr>
          <a:xfrm>
            <a:off x="1410192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Connector 5">
            <a:extLst>
              <a:ext uri="{FF2B5EF4-FFF2-40B4-BE49-F238E27FC236}">
                <a16:creationId xmlns:a16="http://schemas.microsoft.com/office/drawing/2014/main" id="{1E56CDB0-3A2F-6F24-06A1-44EE588F8278}"/>
              </a:ext>
            </a:extLst>
          </p:cNvPr>
          <p:cNvSpPr/>
          <p:nvPr/>
        </p:nvSpPr>
        <p:spPr>
          <a:xfrm>
            <a:off x="1412900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Connector 6">
            <a:extLst>
              <a:ext uri="{FF2B5EF4-FFF2-40B4-BE49-F238E27FC236}">
                <a16:creationId xmlns:a16="http://schemas.microsoft.com/office/drawing/2014/main" id="{30D80FF0-CA7B-2AB3-DB60-DD8CE157FF76}"/>
              </a:ext>
            </a:extLst>
          </p:cNvPr>
          <p:cNvSpPr/>
          <p:nvPr/>
        </p:nvSpPr>
        <p:spPr>
          <a:xfrm>
            <a:off x="141019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7">
            <a:extLst>
              <a:ext uri="{FF2B5EF4-FFF2-40B4-BE49-F238E27FC236}">
                <a16:creationId xmlns:a16="http://schemas.microsoft.com/office/drawing/2014/main" id="{7617E299-97F4-74F9-AB08-EC4B79F9F915}"/>
              </a:ext>
            </a:extLst>
          </p:cNvPr>
          <p:cNvSpPr/>
          <p:nvPr/>
        </p:nvSpPr>
        <p:spPr>
          <a:xfrm>
            <a:off x="1417814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8">
            <a:extLst>
              <a:ext uri="{FF2B5EF4-FFF2-40B4-BE49-F238E27FC236}">
                <a16:creationId xmlns:a16="http://schemas.microsoft.com/office/drawing/2014/main" id="{C084AA3D-5815-4D92-A53A-12E25DC81B6B}"/>
              </a:ext>
            </a:extLst>
          </p:cNvPr>
          <p:cNvSpPr/>
          <p:nvPr/>
        </p:nvSpPr>
        <p:spPr>
          <a:xfrm>
            <a:off x="1417814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: Rounded Corners 11">
            <a:extLst>
              <a:ext uri="{FF2B5EF4-FFF2-40B4-BE49-F238E27FC236}">
                <a16:creationId xmlns:a16="http://schemas.microsoft.com/office/drawing/2014/main" id="{6AAB2349-B485-1CF0-2401-5C04F8DFD0F2}"/>
              </a:ext>
            </a:extLst>
          </p:cNvPr>
          <p:cNvSpPr/>
          <p:nvPr/>
        </p:nvSpPr>
        <p:spPr>
          <a:xfrm>
            <a:off x="2125089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4" name="Flowchart: Connector 12">
            <a:extLst>
              <a:ext uri="{FF2B5EF4-FFF2-40B4-BE49-F238E27FC236}">
                <a16:creationId xmlns:a16="http://schemas.microsoft.com/office/drawing/2014/main" id="{6B627488-659E-E181-2474-17EB69183262}"/>
              </a:ext>
            </a:extLst>
          </p:cNvPr>
          <p:cNvSpPr/>
          <p:nvPr/>
        </p:nvSpPr>
        <p:spPr>
          <a:xfrm>
            <a:off x="2168597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Connector 13">
            <a:extLst>
              <a:ext uri="{FF2B5EF4-FFF2-40B4-BE49-F238E27FC236}">
                <a16:creationId xmlns:a16="http://schemas.microsoft.com/office/drawing/2014/main" id="{A9C47085-8A16-140F-A62E-32C8CDBC96A9}"/>
              </a:ext>
            </a:extLst>
          </p:cNvPr>
          <p:cNvSpPr/>
          <p:nvPr/>
        </p:nvSpPr>
        <p:spPr>
          <a:xfrm>
            <a:off x="2171305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4">
            <a:extLst>
              <a:ext uri="{FF2B5EF4-FFF2-40B4-BE49-F238E27FC236}">
                <a16:creationId xmlns:a16="http://schemas.microsoft.com/office/drawing/2014/main" id="{656517F3-BF30-8257-189A-9305EC657AE0}"/>
              </a:ext>
            </a:extLst>
          </p:cNvPr>
          <p:cNvSpPr/>
          <p:nvPr/>
        </p:nvSpPr>
        <p:spPr>
          <a:xfrm>
            <a:off x="218017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5">
            <a:extLst>
              <a:ext uri="{FF2B5EF4-FFF2-40B4-BE49-F238E27FC236}">
                <a16:creationId xmlns:a16="http://schemas.microsoft.com/office/drawing/2014/main" id="{0CE5531D-4D1D-17DD-390D-A135FE058137}"/>
              </a:ext>
            </a:extLst>
          </p:cNvPr>
          <p:cNvSpPr/>
          <p:nvPr/>
        </p:nvSpPr>
        <p:spPr>
          <a:xfrm>
            <a:off x="2176219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6">
            <a:extLst>
              <a:ext uri="{FF2B5EF4-FFF2-40B4-BE49-F238E27FC236}">
                <a16:creationId xmlns:a16="http://schemas.microsoft.com/office/drawing/2014/main" id="{CA44A6D9-670E-93CA-038C-7DB90562829F}"/>
              </a:ext>
            </a:extLst>
          </p:cNvPr>
          <p:cNvSpPr/>
          <p:nvPr/>
        </p:nvSpPr>
        <p:spPr>
          <a:xfrm>
            <a:off x="2176219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: Rounded Corners 59">
            <a:extLst>
              <a:ext uri="{FF2B5EF4-FFF2-40B4-BE49-F238E27FC236}">
                <a16:creationId xmlns:a16="http://schemas.microsoft.com/office/drawing/2014/main" id="{E7B906F3-28AF-1C34-FF9C-8ED6A1CBB295}"/>
              </a:ext>
            </a:extLst>
          </p:cNvPr>
          <p:cNvSpPr/>
          <p:nvPr/>
        </p:nvSpPr>
        <p:spPr>
          <a:xfrm>
            <a:off x="2882255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0" name="Flowchart: Connector 60">
            <a:extLst>
              <a:ext uri="{FF2B5EF4-FFF2-40B4-BE49-F238E27FC236}">
                <a16:creationId xmlns:a16="http://schemas.microsoft.com/office/drawing/2014/main" id="{E297259E-ED2C-027B-6520-91CBF1A2792F}"/>
              </a:ext>
            </a:extLst>
          </p:cNvPr>
          <p:cNvSpPr/>
          <p:nvPr/>
        </p:nvSpPr>
        <p:spPr>
          <a:xfrm>
            <a:off x="2925763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61">
            <a:extLst>
              <a:ext uri="{FF2B5EF4-FFF2-40B4-BE49-F238E27FC236}">
                <a16:creationId xmlns:a16="http://schemas.microsoft.com/office/drawing/2014/main" id="{608FAED3-CE44-5B6A-5D9D-8DAA6885B162}"/>
              </a:ext>
            </a:extLst>
          </p:cNvPr>
          <p:cNvSpPr/>
          <p:nvPr/>
        </p:nvSpPr>
        <p:spPr>
          <a:xfrm>
            <a:off x="2928471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62">
            <a:extLst>
              <a:ext uri="{FF2B5EF4-FFF2-40B4-BE49-F238E27FC236}">
                <a16:creationId xmlns:a16="http://schemas.microsoft.com/office/drawing/2014/main" id="{8D39F5CD-1FB5-F7B8-6368-FCED8D1EE3A6}"/>
              </a:ext>
            </a:extLst>
          </p:cNvPr>
          <p:cNvSpPr/>
          <p:nvPr/>
        </p:nvSpPr>
        <p:spPr>
          <a:xfrm>
            <a:off x="2925765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63">
            <a:extLst>
              <a:ext uri="{FF2B5EF4-FFF2-40B4-BE49-F238E27FC236}">
                <a16:creationId xmlns:a16="http://schemas.microsoft.com/office/drawing/2014/main" id="{D5E36CB9-454A-10AB-4C13-8FAC72BFF927}"/>
              </a:ext>
            </a:extLst>
          </p:cNvPr>
          <p:cNvSpPr/>
          <p:nvPr/>
        </p:nvSpPr>
        <p:spPr>
          <a:xfrm>
            <a:off x="2933385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lowchart: Connector 64">
            <a:extLst>
              <a:ext uri="{FF2B5EF4-FFF2-40B4-BE49-F238E27FC236}">
                <a16:creationId xmlns:a16="http://schemas.microsoft.com/office/drawing/2014/main" id="{D82D34A3-5413-BF71-CE59-3CDD1B8FD1FF}"/>
              </a:ext>
            </a:extLst>
          </p:cNvPr>
          <p:cNvSpPr/>
          <p:nvPr/>
        </p:nvSpPr>
        <p:spPr>
          <a:xfrm>
            <a:off x="2933385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: Rounded Corners 65">
            <a:extLst>
              <a:ext uri="{FF2B5EF4-FFF2-40B4-BE49-F238E27FC236}">
                <a16:creationId xmlns:a16="http://schemas.microsoft.com/office/drawing/2014/main" id="{A74FC29A-90E9-489A-13DC-EA9220F3DAE7}"/>
              </a:ext>
            </a:extLst>
          </p:cNvPr>
          <p:cNvSpPr/>
          <p:nvPr/>
        </p:nvSpPr>
        <p:spPr>
          <a:xfrm>
            <a:off x="3639421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6" name="Flowchart: Connector 66">
            <a:extLst>
              <a:ext uri="{FF2B5EF4-FFF2-40B4-BE49-F238E27FC236}">
                <a16:creationId xmlns:a16="http://schemas.microsoft.com/office/drawing/2014/main" id="{CC57928D-F61F-8832-DCC3-C97DAAD70F7E}"/>
              </a:ext>
            </a:extLst>
          </p:cNvPr>
          <p:cNvSpPr/>
          <p:nvPr/>
        </p:nvSpPr>
        <p:spPr>
          <a:xfrm>
            <a:off x="3682929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67">
            <a:extLst>
              <a:ext uri="{FF2B5EF4-FFF2-40B4-BE49-F238E27FC236}">
                <a16:creationId xmlns:a16="http://schemas.microsoft.com/office/drawing/2014/main" id="{36D9D775-58AA-65C2-5F62-133CC1BF65D3}"/>
              </a:ext>
            </a:extLst>
          </p:cNvPr>
          <p:cNvSpPr/>
          <p:nvPr/>
        </p:nvSpPr>
        <p:spPr>
          <a:xfrm>
            <a:off x="3685637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Connector 68">
            <a:extLst>
              <a:ext uri="{FF2B5EF4-FFF2-40B4-BE49-F238E27FC236}">
                <a16:creationId xmlns:a16="http://schemas.microsoft.com/office/drawing/2014/main" id="{D8B2C3AD-431D-7500-4B11-DC17AEA0BB5D}"/>
              </a:ext>
            </a:extLst>
          </p:cNvPr>
          <p:cNvSpPr/>
          <p:nvPr/>
        </p:nvSpPr>
        <p:spPr>
          <a:xfrm>
            <a:off x="3682931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Connector 69">
            <a:extLst>
              <a:ext uri="{FF2B5EF4-FFF2-40B4-BE49-F238E27FC236}">
                <a16:creationId xmlns:a16="http://schemas.microsoft.com/office/drawing/2014/main" id="{1BFF4700-5A11-E610-E14E-11745872785D}"/>
              </a:ext>
            </a:extLst>
          </p:cNvPr>
          <p:cNvSpPr/>
          <p:nvPr/>
        </p:nvSpPr>
        <p:spPr>
          <a:xfrm>
            <a:off x="3690551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Connector 70">
            <a:extLst>
              <a:ext uri="{FF2B5EF4-FFF2-40B4-BE49-F238E27FC236}">
                <a16:creationId xmlns:a16="http://schemas.microsoft.com/office/drawing/2014/main" id="{B30DF040-742D-7239-5A76-B93A1874DF8B}"/>
              </a:ext>
            </a:extLst>
          </p:cNvPr>
          <p:cNvSpPr/>
          <p:nvPr/>
        </p:nvSpPr>
        <p:spPr>
          <a:xfrm>
            <a:off x="3690551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: Rounded Corners 71">
            <a:extLst>
              <a:ext uri="{FF2B5EF4-FFF2-40B4-BE49-F238E27FC236}">
                <a16:creationId xmlns:a16="http://schemas.microsoft.com/office/drawing/2014/main" id="{CD7731C4-FA3C-9AE6-E66C-4487D04EA1A0}"/>
              </a:ext>
            </a:extLst>
          </p:cNvPr>
          <p:cNvSpPr/>
          <p:nvPr/>
        </p:nvSpPr>
        <p:spPr>
          <a:xfrm>
            <a:off x="4396587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2" name="Flowchart: Connector 72">
            <a:extLst>
              <a:ext uri="{FF2B5EF4-FFF2-40B4-BE49-F238E27FC236}">
                <a16:creationId xmlns:a16="http://schemas.microsoft.com/office/drawing/2014/main" id="{FC3D2C3D-8097-B149-77EE-ABE46F5BFE09}"/>
              </a:ext>
            </a:extLst>
          </p:cNvPr>
          <p:cNvSpPr/>
          <p:nvPr/>
        </p:nvSpPr>
        <p:spPr>
          <a:xfrm>
            <a:off x="4440095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Connector 73">
            <a:extLst>
              <a:ext uri="{FF2B5EF4-FFF2-40B4-BE49-F238E27FC236}">
                <a16:creationId xmlns:a16="http://schemas.microsoft.com/office/drawing/2014/main" id="{E6AA7C12-AF09-7C33-94EE-302FFB249924}"/>
              </a:ext>
            </a:extLst>
          </p:cNvPr>
          <p:cNvSpPr/>
          <p:nvPr/>
        </p:nvSpPr>
        <p:spPr>
          <a:xfrm>
            <a:off x="4442803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Connector 74">
            <a:extLst>
              <a:ext uri="{FF2B5EF4-FFF2-40B4-BE49-F238E27FC236}">
                <a16:creationId xmlns:a16="http://schemas.microsoft.com/office/drawing/2014/main" id="{94DDDF18-7877-A9CA-36AB-9E4D80535C2A}"/>
              </a:ext>
            </a:extLst>
          </p:cNvPr>
          <p:cNvSpPr/>
          <p:nvPr/>
        </p:nvSpPr>
        <p:spPr>
          <a:xfrm>
            <a:off x="4440097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lowchart: Connector 75">
            <a:extLst>
              <a:ext uri="{FF2B5EF4-FFF2-40B4-BE49-F238E27FC236}">
                <a16:creationId xmlns:a16="http://schemas.microsoft.com/office/drawing/2014/main" id="{DB19F90A-9BD9-A212-59C9-9BD2C26BF473}"/>
              </a:ext>
            </a:extLst>
          </p:cNvPr>
          <p:cNvSpPr/>
          <p:nvPr/>
        </p:nvSpPr>
        <p:spPr>
          <a:xfrm>
            <a:off x="4447717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76">
            <a:extLst>
              <a:ext uri="{FF2B5EF4-FFF2-40B4-BE49-F238E27FC236}">
                <a16:creationId xmlns:a16="http://schemas.microsoft.com/office/drawing/2014/main" id="{BD2ECDB3-50EA-AC98-BF4A-0A60D45E9EB1}"/>
              </a:ext>
            </a:extLst>
          </p:cNvPr>
          <p:cNvSpPr/>
          <p:nvPr/>
        </p:nvSpPr>
        <p:spPr>
          <a:xfrm>
            <a:off x="4447717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DF0CAA2-E49B-B3A7-1769-AE2ADA79A749}"/>
              </a:ext>
            </a:extLst>
          </p:cNvPr>
          <p:cNvCxnSpPr>
            <a:stCxn id="117" idx="3"/>
            <a:endCxn id="123" idx="1"/>
          </p:cNvCxnSpPr>
          <p:nvPr/>
        </p:nvCxnSpPr>
        <p:spPr>
          <a:xfrm>
            <a:off x="1558708" y="5134088"/>
            <a:ext cx="566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EBD62B20-C8A9-AF14-B30F-2E50676A34E5}"/>
              </a:ext>
            </a:extLst>
          </p:cNvPr>
          <p:cNvCxnSpPr>
            <a:stCxn id="123" idx="3"/>
            <a:endCxn id="129" idx="1"/>
          </p:cNvCxnSpPr>
          <p:nvPr/>
        </p:nvCxnSpPr>
        <p:spPr>
          <a:xfrm>
            <a:off x="2317113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2D4DFEB-0805-228C-331E-1B4A6B8EBC56}"/>
              </a:ext>
            </a:extLst>
          </p:cNvPr>
          <p:cNvCxnSpPr>
            <a:stCxn id="129" idx="3"/>
            <a:endCxn id="135" idx="1"/>
          </p:cNvCxnSpPr>
          <p:nvPr/>
        </p:nvCxnSpPr>
        <p:spPr>
          <a:xfrm>
            <a:off x="3074279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D9FD81F-4F93-0574-E62F-CA10DA208696}"/>
              </a:ext>
            </a:extLst>
          </p:cNvPr>
          <p:cNvCxnSpPr>
            <a:stCxn id="135" idx="3"/>
            <a:endCxn id="141" idx="1"/>
          </p:cNvCxnSpPr>
          <p:nvPr/>
        </p:nvCxnSpPr>
        <p:spPr>
          <a:xfrm>
            <a:off x="3831445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Rectangle: Rounded Corners 87">
            <a:extLst>
              <a:ext uri="{FF2B5EF4-FFF2-40B4-BE49-F238E27FC236}">
                <a16:creationId xmlns:a16="http://schemas.microsoft.com/office/drawing/2014/main" id="{CA28B40E-3426-C157-9BDC-9595BD38658F}"/>
              </a:ext>
            </a:extLst>
          </p:cNvPr>
          <p:cNvSpPr/>
          <p:nvPr/>
        </p:nvSpPr>
        <p:spPr>
          <a:xfrm>
            <a:off x="6243953" y="4585448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2" name="Flowchart: Connector 88">
            <a:extLst>
              <a:ext uri="{FF2B5EF4-FFF2-40B4-BE49-F238E27FC236}">
                <a16:creationId xmlns:a16="http://schemas.microsoft.com/office/drawing/2014/main" id="{447BBD8D-28F3-058A-816B-71ACAD929D61}"/>
              </a:ext>
            </a:extLst>
          </p:cNvPr>
          <p:cNvSpPr/>
          <p:nvPr/>
        </p:nvSpPr>
        <p:spPr>
          <a:xfrm>
            <a:off x="6287461" y="4652061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Connector 89">
            <a:extLst>
              <a:ext uri="{FF2B5EF4-FFF2-40B4-BE49-F238E27FC236}">
                <a16:creationId xmlns:a16="http://schemas.microsoft.com/office/drawing/2014/main" id="{64C6C7DD-DD46-B849-1A7B-DEAEB16152F3}"/>
              </a:ext>
            </a:extLst>
          </p:cNvPr>
          <p:cNvSpPr/>
          <p:nvPr/>
        </p:nvSpPr>
        <p:spPr>
          <a:xfrm>
            <a:off x="6290169" y="48634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90">
            <a:extLst>
              <a:ext uri="{FF2B5EF4-FFF2-40B4-BE49-F238E27FC236}">
                <a16:creationId xmlns:a16="http://schemas.microsoft.com/office/drawing/2014/main" id="{AFC28CD1-7741-5FE1-DBC5-9CD57422E380}"/>
              </a:ext>
            </a:extLst>
          </p:cNvPr>
          <p:cNvSpPr/>
          <p:nvPr/>
        </p:nvSpPr>
        <p:spPr>
          <a:xfrm>
            <a:off x="6287463" y="507263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91">
            <a:extLst>
              <a:ext uri="{FF2B5EF4-FFF2-40B4-BE49-F238E27FC236}">
                <a16:creationId xmlns:a16="http://schemas.microsoft.com/office/drawing/2014/main" id="{C46CECCB-A781-3C50-6C97-FBD97097F0F9}"/>
              </a:ext>
            </a:extLst>
          </p:cNvPr>
          <p:cNvSpPr/>
          <p:nvPr/>
        </p:nvSpPr>
        <p:spPr>
          <a:xfrm>
            <a:off x="6283508" y="52707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92">
            <a:extLst>
              <a:ext uri="{FF2B5EF4-FFF2-40B4-BE49-F238E27FC236}">
                <a16:creationId xmlns:a16="http://schemas.microsoft.com/office/drawing/2014/main" id="{40AF7CED-8DB0-EF00-0D1A-65F8C6B7A434}"/>
              </a:ext>
            </a:extLst>
          </p:cNvPr>
          <p:cNvSpPr/>
          <p:nvPr/>
        </p:nvSpPr>
        <p:spPr>
          <a:xfrm>
            <a:off x="6295083" y="546887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9E78C30-2336-6175-7C56-51B77F0E8FCA}"/>
              </a:ext>
            </a:extLst>
          </p:cNvPr>
          <p:cNvCxnSpPr>
            <a:cxnSpLocks/>
            <a:endCxn id="151" idx="1"/>
          </p:cNvCxnSpPr>
          <p:nvPr/>
        </p:nvCxnSpPr>
        <p:spPr>
          <a:xfrm>
            <a:off x="4588611" y="5134088"/>
            <a:ext cx="1655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Flowchart: Connector 96">
            <a:extLst>
              <a:ext uri="{FF2B5EF4-FFF2-40B4-BE49-F238E27FC236}">
                <a16:creationId xmlns:a16="http://schemas.microsoft.com/office/drawing/2014/main" id="{8AC74068-6278-9B1B-1835-73BFD66610B1}"/>
              </a:ext>
            </a:extLst>
          </p:cNvPr>
          <p:cNvSpPr/>
          <p:nvPr/>
        </p:nvSpPr>
        <p:spPr>
          <a:xfrm>
            <a:off x="1377942" y="3563925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B974CF8-935A-05C8-CE3A-FB90C3C03221}"/>
              </a:ext>
            </a:extLst>
          </p:cNvPr>
          <p:cNvCxnSpPr>
            <a:stCxn id="117" idx="0"/>
            <a:endCxn id="158" idx="4"/>
          </p:cNvCxnSpPr>
          <p:nvPr/>
        </p:nvCxnSpPr>
        <p:spPr>
          <a:xfrm flipV="1">
            <a:off x="1462696" y="3746805"/>
            <a:ext cx="6686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B736D0B6-9326-645A-8935-2DAABA3ECB93}"/>
              </a:ext>
            </a:extLst>
          </p:cNvPr>
          <p:cNvCxnSpPr>
            <a:cxnSpLocks/>
            <a:stCxn id="151" idx="0"/>
            <a:endCxn id="158" idx="4"/>
          </p:cNvCxnSpPr>
          <p:nvPr/>
        </p:nvCxnSpPr>
        <p:spPr>
          <a:xfrm flipH="1" flipV="1">
            <a:off x="1469382" y="3746805"/>
            <a:ext cx="4870583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3455E4B-A3E2-29DF-6566-07D28C4239A2}"/>
                  </a:ext>
                </a:extLst>
              </p:cNvPr>
              <p:cNvSpPr txBox="1"/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3455E4B-A3E2-29DF-6566-07D28C423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29" y="3102920"/>
                <a:ext cx="590309" cy="410112"/>
              </a:xfrm>
              <a:prstGeom prst="rect">
                <a:avLst/>
              </a:prstGeom>
              <a:blipFill>
                <a:blip r:embed="rId3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713A9A35-246C-64A4-3BAC-BFDC63D5DF8F}"/>
              </a:ext>
            </a:extLst>
          </p:cNvPr>
          <p:cNvSpPr txBox="1"/>
          <p:nvPr/>
        </p:nvSpPr>
        <p:spPr>
          <a:xfrm>
            <a:off x="1087588" y="5996955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D57F6A2-AE40-C96A-FF32-E2F578EF0024}"/>
              </a:ext>
            </a:extLst>
          </p:cNvPr>
          <p:cNvCxnSpPr>
            <a:cxnSpLocks/>
            <a:endCxn id="117" idx="2"/>
          </p:cNvCxnSpPr>
          <p:nvPr/>
        </p:nvCxnSpPr>
        <p:spPr>
          <a:xfrm flipH="1" flipV="1">
            <a:off x="1462696" y="5682728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5322C00-6A3F-C9E9-2BBD-7105B9E75D99}"/>
              </a:ext>
            </a:extLst>
          </p:cNvPr>
          <p:cNvCxnSpPr>
            <a:cxnSpLocks/>
          </p:cNvCxnSpPr>
          <p:nvPr/>
        </p:nvCxnSpPr>
        <p:spPr>
          <a:xfrm flipH="1" flipV="1">
            <a:off x="2213480" y="567603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66823A0A-2016-B2FC-0FC3-A71C721CDFDF}"/>
              </a:ext>
            </a:extLst>
          </p:cNvPr>
          <p:cNvCxnSpPr>
            <a:cxnSpLocks/>
          </p:cNvCxnSpPr>
          <p:nvPr/>
        </p:nvCxnSpPr>
        <p:spPr>
          <a:xfrm flipH="1" flipV="1">
            <a:off x="2958855" y="5685152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F4BE72D-6038-61C2-8AFF-88A51C8B5C73}"/>
              </a:ext>
            </a:extLst>
          </p:cNvPr>
          <p:cNvCxnSpPr>
            <a:cxnSpLocks/>
          </p:cNvCxnSpPr>
          <p:nvPr/>
        </p:nvCxnSpPr>
        <p:spPr>
          <a:xfrm flipH="1" flipV="1">
            <a:off x="3713316" y="5696999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08AB3CFA-1C06-6698-FD15-F5DB565FF488}"/>
              </a:ext>
            </a:extLst>
          </p:cNvPr>
          <p:cNvCxnSpPr>
            <a:cxnSpLocks/>
          </p:cNvCxnSpPr>
          <p:nvPr/>
        </p:nvCxnSpPr>
        <p:spPr>
          <a:xfrm flipH="1" flipV="1">
            <a:off x="4478407" y="569132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6B8B71C-7103-8AA6-23E8-EF9AE3F5AEDD}"/>
              </a:ext>
            </a:extLst>
          </p:cNvPr>
          <p:cNvSpPr/>
          <p:nvPr/>
        </p:nvSpPr>
        <p:spPr>
          <a:xfrm rot="16200000">
            <a:off x="33174" y="4942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69" name="Flowchart: Connector 57">
            <a:extLst>
              <a:ext uri="{FF2B5EF4-FFF2-40B4-BE49-F238E27FC236}">
                <a16:creationId xmlns:a16="http://schemas.microsoft.com/office/drawing/2014/main" id="{3B7E9C33-B7F0-02F9-CB1E-3713EFF23DE4}"/>
              </a:ext>
            </a:extLst>
          </p:cNvPr>
          <p:cNvSpPr/>
          <p:nvPr/>
        </p:nvSpPr>
        <p:spPr>
          <a:xfrm>
            <a:off x="2129661" y="354149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82475647-D628-6CDC-2FCC-075B01EF70F7}"/>
              </a:ext>
            </a:extLst>
          </p:cNvPr>
          <p:cNvCxnSpPr>
            <a:stCxn id="123" idx="0"/>
            <a:endCxn id="169" idx="4"/>
          </p:cNvCxnSpPr>
          <p:nvPr/>
        </p:nvCxnSpPr>
        <p:spPr>
          <a:xfrm flipV="1">
            <a:off x="2221101" y="372437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F144509E-DA11-BDA5-909F-825BC46232B2}"/>
              </a:ext>
            </a:extLst>
          </p:cNvPr>
          <p:cNvCxnSpPr>
            <a:cxnSpLocks/>
          </p:cNvCxnSpPr>
          <p:nvPr/>
        </p:nvCxnSpPr>
        <p:spPr>
          <a:xfrm flipH="1" flipV="1">
            <a:off x="2221101" y="3724370"/>
            <a:ext cx="4118864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3B278A7-1520-D7BF-4F07-578B50DE0016}"/>
                  </a:ext>
                </a:extLst>
              </p:cNvPr>
              <p:cNvSpPr txBox="1"/>
              <p:nvPr/>
            </p:nvSpPr>
            <p:spPr>
              <a:xfrm>
                <a:off x="1974026" y="310292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3B278A7-1520-D7BF-4F07-578B50DE0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26" y="3102920"/>
                <a:ext cx="590309" cy="410112"/>
              </a:xfrm>
              <a:prstGeom prst="rect">
                <a:avLst/>
              </a:prstGeom>
              <a:blipFill>
                <a:blip r:embed="rId4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ectangle 172">
            <a:extLst>
              <a:ext uri="{FF2B5EF4-FFF2-40B4-BE49-F238E27FC236}">
                <a16:creationId xmlns:a16="http://schemas.microsoft.com/office/drawing/2014/main" id="{6A41141B-FC07-332D-5B87-0775FA042CCA}"/>
              </a:ext>
            </a:extLst>
          </p:cNvPr>
          <p:cNvSpPr/>
          <p:nvPr/>
        </p:nvSpPr>
        <p:spPr>
          <a:xfrm rot="16200000">
            <a:off x="33175" y="3383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</a:t>
            </a:r>
          </a:p>
        </p:txBody>
      </p:sp>
      <p:sp>
        <p:nvSpPr>
          <p:cNvPr id="174" name="Flowchart: Connector 83">
            <a:extLst>
              <a:ext uri="{FF2B5EF4-FFF2-40B4-BE49-F238E27FC236}">
                <a16:creationId xmlns:a16="http://schemas.microsoft.com/office/drawing/2014/main" id="{C3E404B3-C074-394E-526A-5F98A57D6CDD}"/>
              </a:ext>
            </a:extLst>
          </p:cNvPr>
          <p:cNvSpPr/>
          <p:nvPr/>
        </p:nvSpPr>
        <p:spPr>
          <a:xfrm>
            <a:off x="2867415" y="3530739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8E97E62-9D66-D917-6092-C20A569A3D21}"/>
              </a:ext>
            </a:extLst>
          </p:cNvPr>
          <p:cNvCxnSpPr>
            <a:endCxn id="174" idx="4"/>
          </p:cNvCxnSpPr>
          <p:nvPr/>
        </p:nvCxnSpPr>
        <p:spPr>
          <a:xfrm flipV="1">
            <a:off x="2958855" y="3713619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D34609B-94B2-EB49-B3B1-EAA3B0132AA5}"/>
                  </a:ext>
                </a:extLst>
              </p:cNvPr>
              <p:cNvSpPr txBox="1"/>
              <p:nvPr/>
            </p:nvSpPr>
            <p:spPr>
              <a:xfrm>
                <a:off x="2711780" y="3080594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D34609B-94B2-EB49-B3B1-EAA3B0132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780" y="3080594"/>
                <a:ext cx="590309" cy="410112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Flowchart: Connector 99">
            <a:extLst>
              <a:ext uri="{FF2B5EF4-FFF2-40B4-BE49-F238E27FC236}">
                <a16:creationId xmlns:a16="http://schemas.microsoft.com/office/drawing/2014/main" id="{1AA93F65-A043-BC33-0172-CAD220AB47BD}"/>
              </a:ext>
            </a:extLst>
          </p:cNvPr>
          <p:cNvSpPr/>
          <p:nvPr/>
        </p:nvSpPr>
        <p:spPr>
          <a:xfrm>
            <a:off x="3640703" y="353417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B647AAF4-01F5-2429-3DD2-A15DA533AD6D}"/>
              </a:ext>
            </a:extLst>
          </p:cNvPr>
          <p:cNvCxnSpPr>
            <a:endCxn id="177" idx="4"/>
          </p:cNvCxnSpPr>
          <p:nvPr/>
        </p:nvCxnSpPr>
        <p:spPr>
          <a:xfrm flipV="1">
            <a:off x="3732143" y="371705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F681D62A-C36B-BCE0-39EF-03DBFA39EAFD}"/>
                  </a:ext>
                </a:extLst>
              </p:cNvPr>
              <p:cNvSpPr txBox="1"/>
              <p:nvPr/>
            </p:nvSpPr>
            <p:spPr>
              <a:xfrm>
                <a:off x="3485068" y="309560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F681D62A-C36B-BCE0-39EF-03DBFA39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068" y="3095600"/>
                <a:ext cx="590309" cy="410112"/>
              </a:xfrm>
              <a:prstGeom prst="rect">
                <a:avLst/>
              </a:prstGeom>
              <a:blipFill>
                <a:blip r:embed="rId6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Flowchart: Connector 106">
            <a:extLst>
              <a:ext uri="{FF2B5EF4-FFF2-40B4-BE49-F238E27FC236}">
                <a16:creationId xmlns:a16="http://schemas.microsoft.com/office/drawing/2014/main" id="{3A356863-100F-746B-EED7-F36A2C09E134}"/>
              </a:ext>
            </a:extLst>
          </p:cNvPr>
          <p:cNvSpPr/>
          <p:nvPr/>
        </p:nvSpPr>
        <p:spPr>
          <a:xfrm>
            <a:off x="4386967" y="353146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82DACFB-27B8-1903-1D33-88F732AD1A21}"/>
              </a:ext>
            </a:extLst>
          </p:cNvPr>
          <p:cNvCxnSpPr>
            <a:endCxn id="180" idx="4"/>
          </p:cNvCxnSpPr>
          <p:nvPr/>
        </p:nvCxnSpPr>
        <p:spPr>
          <a:xfrm flipV="1">
            <a:off x="4478407" y="371434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DB0B408-F8B7-4274-8228-331620C08E59}"/>
                  </a:ext>
                </a:extLst>
              </p:cNvPr>
              <p:cNvSpPr txBox="1"/>
              <p:nvPr/>
            </p:nvSpPr>
            <p:spPr>
              <a:xfrm>
                <a:off x="4231332" y="3092890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DB0B408-F8B7-4274-8228-331620C08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32" y="3092890"/>
                <a:ext cx="590309" cy="410112"/>
              </a:xfrm>
              <a:prstGeom prst="rect">
                <a:avLst/>
              </a:prstGeom>
              <a:blipFill>
                <a:blip r:embed="rId7"/>
                <a:stretch>
                  <a:fillRect r="-8511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60D02A8-5650-6E31-B4AF-34D74C68127F}"/>
              </a:ext>
            </a:extLst>
          </p:cNvPr>
          <p:cNvCxnSpPr>
            <a:stCxn id="151" idx="0"/>
            <a:endCxn id="174" idx="4"/>
          </p:cNvCxnSpPr>
          <p:nvPr/>
        </p:nvCxnSpPr>
        <p:spPr>
          <a:xfrm flipH="1" flipV="1">
            <a:off x="2958855" y="3713619"/>
            <a:ext cx="3381110" cy="87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6FA378C7-4DF5-F06A-2FE9-30FAC60ABC09}"/>
              </a:ext>
            </a:extLst>
          </p:cNvPr>
          <p:cNvCxnSpPr>
            <a:stCxn id="151" idx="0"/>
            <a:endCxn id="177" idx="4"/>
          </p:cNvCxnSpPr>
          <p:nvPr/>
        </p:nvCxnSpPr>
        <p:spPr>
          <a:xfrm flipH="1" flipV="1">
            <a:off x="3732143" y="3717050"/>
            <a:ext cx="2607822" cy="86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5DFC0A7-3277-51CD-C553-70D4FF762A43}"/>
              </a:ext>
            </a:extLst>
          </p:cNvPr>
          <p:cNvCxnSpPr>
            <a:stCxn id="151" idx="0"/>
            <a:endCxn id="180" idx="4"/>
          </p:cNvCxnSpPr>
          <p:nvPr/>
        </p:nvCxnSpPr>
        <p:spPr>
          <a:xfrm flipH="1" flipV="1">
            <a:off x="4478407" y="3714340"/>
            <a:ext cx="1861558" cy="8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8EE0E22F-55E9-920A-205C-77FC43E2BD33}"/>
              </a:ext>
            </a:extLst>
          </p:cNvPr>
          <p:cNvSpPr txBox="1"/>
          <p:nvPr/>
        </p:nvSpPr>
        <p:spPr>
          <a:xfrm>
            <a:off x="5792577" y="5978384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&lt;start&gt;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D817710-CCCC-8D4F-C42C-4544299766DB}"/>
              </a:ext>
            </a:extLst>
          </p:cNvPr>
          <p:cNvCxnSpPr/>
          <p:nvPr/>
        </p:nvCxnSpPr>
        <p:spPr>
          <a:xfrm flipV="1">
            <a:off x="6333800" y="5682728"/>
            <a:ext cx="6165" cy="36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D467E31-961A-8A74-0248-6AFD2B064CEB}"/>
              </a:ext>
            </a:extLst>
          </p:cNvPr>
          <p:cNvSpPr/>
          <p:nvPr/>
        </p:nvSpPr>
        <p:spPr>
          <a:xfrm rot="16200000">
            <a:off x="-92800" y="2145275"/>
            <a:ext cx="1636674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BA5D940-D399-0316-871A-CB1C57E1166E}"/>
              </a:ext>
            </a:extLst>
          </p:cNvPr>
          <p:cNvSpPr/>
          <p:nvPr/>
        </p:nvSpPr>
        <p:spPr>
          <a:xfrm>
            <a:off x="1335202" y="2406559"/>
            <a:ext cx="235081" cy="3107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E78E5BB-9413-E83F-2165-DF3E08BDE377}"/>
              </a:ext>
            </a:extLst>
          </p:cNvPr>
          <p:cNvSpPr/>
          <p:nvPr/>
        </p:nvSpPr>
        <p:spPr>
          <a:xfrm>
            <a:off x="2135335" y="2307207"/>
            <a:ext cx="239653" cy="410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12400F1-8AEE-2B77-0354-C46A3E69FEE6}"/>
              </a:ext>
            </a:extLst>
          </p:cNvPr>
          <p:cNvSpPr/>
          <p:nvPr/>
        </p:nvSpPr>
        <p:spPr>
          <a:xfrm>
            <a:off x="2876393" y="2150511"/>
            <a:ext cx="244186" cy="56680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C44FB9C-91D6-E0AD-724A-78D41D2A5C4F}"/>
              </a:ext>
            </a:extLst>
          </p:cNvPr>
          <p:cNvSpPr/>
          <p:nvPr/>
        </p:nvSpPr>
        <p:spPr>
          <a:xfrm>
            <a:off x="3669527" y="2546959"/>
            <a:ext cx="195011" cy="178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AB3EBED-A061-5422-44B5-E11FF602DE8D}"/>
              </a:ext>
            </a:extLst>
          </p:cNvPr>
          <p:cNvSpPr/>
          <p:nvPr/>
        </p:nvSpPr>
        <p:spPr>
          <a:xfrm>
            <a:off x="4415791" y="2315613"/>
            <a:ext cx="213535" cy="410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EF3204B0-CD84-5A8C-752E-75FD1016D0E1}"/>
              </a:ext>
            </a:extLst>
          </p:cNvPr>
          <p:cNvCxnSpPr>
            <a:stCxn id="161" idx="0"/>
            <a:endCxn id="189" idx="2"/>
          </p:cNvCxnSpPr>
          <p:nvPr/>
        </p:nvCxnSpPr>
        <p:spPr>
          <a:xfrm flipH="1" flipV="1">
            <a:off x="1452743" y="2717319"/>
            <a:ext cx="7741" cy="38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1C33557-6D1C-185D-A562-B52CCF643499}"/>
              </a:ext>
            </a:extLst>
          </p:cNvPr>
          <p:cNvCxnSpPr>
            <a:cxnSpLocks/>
            <a:stCxn id="172" idx="0"/>
            <a:endCxn id="190" idx="2"/>
          </p:cNvCxnSpPr>
          <p:nvPr/>
        </p:nvCxnSpPr>
        <p:spPr>
          <a:xfrm flipH="1" flipV="1">
            <a:off x="2255162" y="2717319"/>
            <a:ext cx="14019" cy="38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82F74490-7F2C-451B-A365-69A157016851}"/>
              </a:ext>
            </a:extLst>
          </p:cNvPr>
          <p:cNvCxnSpPr>
            <a:stCxn id="176" idx="0"/>
            <a:endCxn id="191" idx="2"/>
          </p:cNvCxnSpPr>
          <p:nvPr/>
        </p:nvCxnSpPr>
        <p:spPr>
          <a:xfrm flipH="1" flipV="1">
            <a:off x="2998486" y="2717319"/>
            <a:ext cx="8449" cy="363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FAC241B-FD97-9F76-72D0-64EA8A7C42A7}"/>
              </a:ext>
            </a:extLst>
          </p:cNvPr>
          <p:cNvCxnSpPr>
            <a:stCxn id="179" idx="0"/>
            <a:endCxn id="192" idx="2"/>
          </p:cNvCxnSpPr>
          <p:nvPr/>
        </p:nvCxnSpPr>
        <p:spPr>
          <a:xfrm flipH="1" flipV="1">
            <a:off x="3767033" y="2725724"/>
            <a:ext cx="13190" cy="36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D9BED5A-4F43-E9B2-3FD7-963C7611767C}"/>
              </a:ext>
            </a:extLst>
          </p:cNvPr>
          <p:cNvCxnSpPr>
            <a:stCxn id="182" idx="0"/>
            <a:endCxn id="193" idx="2"/>
          </p:cNvCxnSpPr>
          <p:nvPr/>
        </p:nvCxnSpPr>
        <p:spPr>
          <a:xfrm flipH="1" flipV="1">
            <a:off x="4522559" y="2725725"/>
            <a:ext cx="3928" cy="36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6612E3F-73F1-5A80-F3DB-9A7EFBCD08B5}"/>
                  </a:ext>
                </a:extLst>
              </p:cNvPr>
              <p:cNvSpPr txBox="1"/>
              <p:nvPr/>
            </p:nvSpPr>
            <p:spPr>
              <a:xfrm>
                <a:off x="1173190" y="1971001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6612E3F-73F1-5A80-F3DB-9A7EFBCD0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90" y="1971001"/>
                <a:ext cx="59030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F1E7C742-085C-3531-158E-8DC812121F59}"/>
                  </a:ext>
                </a:extLst>
              </p:cNvPr>
              <p:cNvSpPr txBox="1"/>
              <p:nvPr/>
            </p:nvSpPr>
            <p:spPr>
              <a:xfrm>
                <a:off x="2009375" y="1839944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F1E7C742-085C-3531-158E-8DC812121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75" y="1839944"/>
                <a:ext cx="590309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B58E0EA-B7A7-B9C5-E21C-321FED7C0922}"/>
                  </a:ext>
                </a:extLst>
              </p:cNvPr>
              <p:cNvSpPr txBox="1"/>
              <p:nvPr/>
            </p:nvSpPr>
            <p:spPr>
              <a:xfrm>
                <a:off x="2733900" y="1764420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B58E0EA-B7A7-B9C5-E21C-321FED7C0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900" y="1764420"/>
                <a:ext cx="59030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F569BAEB-4DA2-C562-EF2C-83660860601C}"/>
                  </a:ext>
                </a:extLst>
              </p:cNvPr>
              <p:cNvSpPr txBox="1"/>
              <p:nvPr/>
            </p:nvSpPr>
            <p:spPr>
              <a:xfrm>
                <a:off x="3536290" y="2111330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F569BAEB-4DA2-C562-EF2C-836608606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290" y="2111330"/>
                <a:ext cx="59030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3110445-BAF4-866F-343A-CBFEF47C748B}"/>
                  </a:ext>
                </a:extLst>
              </p:cNvPr>
              <p:cNvSpPr txBox="1"/>
              <p:nvPr/>
            </p:nvSpPr>
            <p:spPr>
              <a:xfrm>
                <a:off x="4274692" y="1904286"/>
                <a:ext cx="590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3110445-BAF4-866F-343A-CBFEF47C7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692" y="1904286"/>
                <a:ext cx="59030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Rectangle: Rounded Corners 115">
            <a:extLst>
              <a:ext uri="{FF2B5EF4-FFF2-40B4-BE49-F238E27FC236}">
                <a16:creationId xmlns:a16="http://schemas.microsoft.com/office/drawing/2014/main" id="{73F51D59-C8A8-5146-24E4-90F1C34FF50E}"/>
              </a:ext>
            </a:extLst>
          </p:cNvPr>
          <p:cNvSpPr/>
          <p:nvPr/>
        </p:nvSpPr>
        <p:spPr>
          <a:xfrm>
            <a:off x="2940374" y="597688"/>
            <a:ext cx="180205" cy="91440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Flowchart: Connector 121">
            <a:extLst>
              <a:ext uri="{FF2B5EF4-FFF2-40B4-BE49-F238E27FC236}">
                <a16:creationId xmlns:a16="http://schemas.microsoft.com/office/drawing/2014/main" id="{197ABAF4-8D13-7470-82FA-309E6DC21E78}"/>
              </a:ext>
            </a:extLst>
          </p:cNvPr>
          <p:cNvSpPr/>
          <p:nvPr/>
        </p:nvSpPr>
        <p:spPr>
          <a:xfrm>
            <a:off x="2986590" y="68700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122">
            <a:extLst>
              <a:ext uri="{FF2B5EF4-FFF2-40B4-BE49-F238E27FC236}">
                <a16:creationId xmlns:a16="http://schemas.microsoft.com/office/drawing/2014/main" id="{4DB2F105-4C3E-1B66-A8FC-2A25E5E9D65C}"/>
              </a:ext>
            </a:extLst>
          </p:cNvPr>
          <p:cNvSpPr/>
          <p:nvPr/>
        </p:nvSpPr>
        <p:spPr>
          <a:xfrm>
            <a:off x="2983884" y="89618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123">
            <a:extLst>
              <a:ext uri="{FF2B5EF4-FFF2-40B4-BE49-F238E27FC236}">
                <a16:creationId xmlns:a16="http://schemas.microsoft.com/office/drawing/2014/main" id="{181B49BC-DD8B-6200-0228-462BB820F372}"/>
              </a:ext>
            </a:extLst>
          </p:cNvPr>
          <p:cNvSpPr/>
          <p:nvPr/>
        </p:nvSpPr>
        <p:spPr>
          <a:xfrm>
            <a:off x="2991504" y="109430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124">
            <a:extLst>
              <a:ext uri="{FF2B5EF4-FFF2-40B4-BE49-F238E27FC236}">
                <a16:creationId xmlns:a16="http://schemas.microsoft.com/office/drawing/2014/main" id="{31A999D4-CAD2-6674-AA75-21A4B606BF92}"/>
              </a:ext>
            </a:extLst>
          </p:cNvPr>
          <p:cNvSpPr/>
          <p:nvPr/>
        </p:nvSpPr>
        <p:spPr>
          <a:xfrm>
            <a:off x="2991504" y="129242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5A04002-D9C8-EE9D-4138-99C45300E2C8}"/>
              </a:ext>
            </a:extLst>
          </p:cNvPr>
          <p:cNvCxnSpPr>
            <a:stCxn id="199" idx="0"/>
            <a:endCxn id="204" idx="2"/>
          </p:cNvCxnSpPr>
          <p:nvPr/>
        </p:nvCxnSpPr>
        <p:spPr>
          <a:xfrm flipV="1">
            <a:off x="1468345" y="1512088"/>
            <a:ext cx="1562132" cy="458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88F0568A-BD86-D33F-B26B-32FD58FD790C}"/>
              </a:ext>
            </a:extLst>
          </p:cNvPr>
          <p:cNvCxnSpPr>
            <a:stCxn id="200" idx="0"/>
            <a:endCxn id="204" idx="2"/>
          </p:cNvCxnSpPr>
          <p:nvPr/>
        </p:nvCxnSpPr>
        <p:spPr>
          <a:xfrm flipV="1">
            <a:off x="2304530" y="1512088"/>
            <a:ext cx="725947" cy="327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7EC3BFB-739E-3B59-7753-B8058DFB6A9A}"/>
              </a:ext>
            </a:extLst>
          </p:cNvPr>
          <p:cNvCxnSpPr>
            <a:stCxn id="201" idx="0"/>
            <a:endCxn id="204" idx="2"/>
          </p:cNvCxnSpPr>
          <p:nvPr/>
        </p:nvCxnSpPr>
        <p:spPr>
          <a:xfrm flipV="1">
            <a:off x="3029055" y="1512088"/>
            <a:ext cx="1422" cy="25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2ABF431-8C41-334C-BDA4-25D29ECA0A76}"/>
              </a:ext>
            </a:extLst>
          </p:cNvPr>
          <p:cNvCxnSpPr>
            <a:stCxn id="202" idx="0"/>
            <a:endCxn id="204" idx="2"/>
          </p:cNvCxnSpPr>
          <p:nvPr/>
        </p:nvCxnSpPr>
        <p:spPr>
          <a:xfrm flipH="1" flipV="1">
            <a:off x="3030477" y="1512088"/>
            <a:ext cx="800968" cy="599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664F1388-6BB5-DCD8-BF24-6B55C68FE9F6}"/>
              </a:ext>
            </a:extLst>
          </p:cNvPr>
          <p:cNvCxnSpPr>
            <a:stCxn id="203" idx="0"/>
            <a:endCxn id="204" idx="2"/>
          </p:cNvCxnSpPr>
          <p:nvPr/>
        </p:nvCxnSpPr>
        <p:spPr>
          <a:xfrm flipH="1" flipV="1">
            <a:off x="3030477" y="1512088"/>
            <a:ext cx="1539370" cy="39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26BF5030-DB59-716C-2590-E99EC24F89BF}"/>
              </a:ext>
            </a:extLst>
          </p:cNvPr>
          <p:cNvSpPr txBox="1"/>
          <p:nvPr/>
        </p:nvSpPr>
        <p:spPr>
          <a:xfrm>
            <a:off x="1460483" y="787584"/>
            <a:ext cx="1424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output</a:t>
            </a:r>
          </a:p>
        </p:txBody>
      </p:sp>
      <p:sp>
        <p:nvSpPr>
          <p:cNvPr id="215" name="Flowchart: Connector 133">
            <a:extLst>
              <a:ext uri="{FF2B5EF4-FFF2-40B4-BE49-F238E27FC236}">
                <a16:creationId xmlns:a16="http://schemas.microsoft.com/office/drawing/2014/main" id="{1A391E15-D3ED-6D7C-9FCB-C317FAA7F736}"/>
              </a:ext>
            </a:extLst>
          </p:cNvPr>
          <p:cNvSpPr/>
          <p:nvPr/>
        </p:nvSpPr>
        <p:spPr>
          <a:xfrm>
            <a:off x="6203301" y="2139856"/>
            <a:ext cx="274320" cy="27432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B5AFE7F-730F-C838-6833-91AC1D87DEBC}"/>
              </a:ext>
            </a:extLst>
          </p:cNvPr>
          <p:cNvCxnSpPr>
            <a:stCxn id="151" idx="0"/>
            <a:endCxn id="215" idx="4"/>
          </p:cNvCxnSpPr>
          <p:nvPr/>
        </p:nvCxnSpPr>
        <p:spPr>
          <a:xfrm flipV="1">
            <a:off x="6339965" y="2414176"/>
            <a:ext cx="496" cy="217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2CFAAD82-D007-DE6F-FD46-8FDD0E47F030}"/>
              </a:ext>
            </a:extLst>
          </p:cNvPr>
          <p:cNvCxnSpPr>
            <a:stCxn id="204" idx="3"/>
            <a:endCxn id="215" idx="2"/>
          </p:cNvCxnSpPr>
          <p:nvPr/>
        </p:nvCxnSpPr>
        <p:spPr>
          <a:xfrm>
            <a:off x="3120579" y="1054888"/>
            <a:ext cx="3082722" cy="122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7BBE50D-27C7-60B1-9EDF-9957C5FA52D2}"/>
                  </a:ext>
                </a:extLst>
              </p:cNvPr>
              <p:cNvSpPr txBox="1"/>
              <p:nvPr/>
            </p:nvSpPr>
            <p:spPr>
              <a:xfrm>
                <a:off x="8156137" y="2074011"/>
                <a:ext cx="23189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[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7BBE50D-27C7-60B1-9EDF-9957C5FA5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137" y="2074011"/>
                <a:ext cx="2318940" cy="400110"/>
              </a:xfrm>
              <a:prstGeom prst="rect">
                <a:avLst/>
              </a:prstGeom>
              <a:blipFill>
                <a:blip r:embed="rId13"/>
                <a:stretch>
                  <a:fillRect l="-3279" t="-9375" b="-2812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8420EB4-B613-111E-5CB8-DFBFBA5EAE61}"/>
              </a:ext>
            </a:extLst>
          </p:cNvPr>
          <p:cNvCxnSpPr>
            <a:stCxn id="218" idx="1"/>
            <a:endCxn id="215" idx="6"/>
          </p:cNvCxnSpPr>
          <p:nvPr/>
        </p:nvCxnSpPr>
        <p:spPr>
          <a:xfrm flipH="1">
            <a:off x="6477621" y="2274066"/>
            <a:ext cx="1678516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BDDCD06C-CC0E-0246-CC19-08A09901C9CD}"/>
              </a:ext>
            </a:extLst>
          </p:cNvPr>
          <p:cNvSpPr txBox="1"/>
          <p:nvPr/>
        </p:nvSpPr>
        <p:spPr>
          <a:xfrm>
            <a:off x="6154493" y="1276990"/>
            <a:ext cx="3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634D50D0-CB73-A378-82CD-739567A6ED52}"/>
              </a:ext>
            </a:extLst>
          </p:cNvPr>
          <p:cNvCxnSpPr>
            <a:cxnSpLocks/>
            <a:stCxn id="215" idx="0"/>
            <a:endCxn id="220" idx="2"/>
          </p:cNvCxnSpPr>
          <p:nvPr/>
        </p:nvCxnSpPr>
        <p:spPr>
          <a:xfrm flipV="1">
            <a:off x="6340461" y="1738655"/>
            <a:ext cx="7372" cy="40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134E074-56CD-C8BC-6B1E-D15694069535}"/>
              </a:ext>
            </a:extLst>
          </p:cNvPr>
          <p:cNvSpPr/>
          <p:nvPr/>
        </p:nvSpPr>
        <p:spPr>
          <a:xfrm rot="5400000">
            <a:off x="10511089" y="495228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F3DF0E44-CD1A-C26C-CEC8-DC2683E6D267}"/>
              </a:ext>
            </a:extLst>
          </p:cNvPr>
          <p:cNvSpPr txBox="1"/>
          <p:nvPr/>
        </p:nvSpPr>
        <p:spPr>
          <a:xfrm>
            <a:off x="1510776" y="5666993"/>
            <a:ext cx="729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s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9D6F11-9069-41D0-F045-684A03190506}"/>
              </a:ext>
            </a:extLst>
          </p:cNvPr>
          <p:cNvSpPr/>
          <p:nvPr/>
        </p:nvSpPr>
        <p:spPr>
          <a:xfrm>
            <a:off x="4821641" y="467266"/>
            <a:ext cx="3877518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Seq2Seq + Attention</a:t>
            </a:r>
          </a:p>
        </p:txBody>
      </p:sp>
    </p:spTree>
    <p:extLst>
      <p:ext uri="{BB962C8B-B14F-4D97-AF65-F5344CB8AC3E}">
        <p14:creationId xmlns:p14="http://schemas.microsoft.com/office/powerpoint/2010/main" val="1072957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E3B3C9-5FA2-82D9-FE8B-3EA964489820}"/>
              </a:ext>
            </a:extLst>
          </p:cNvPr>
          <p:cNvSpPr txBox="1">
            <a:spLocks/>
          </p:cNvSpPr>
          <p:nvPr/>
        </p:nvSpPr>
        <p:spPr>
          <a:xfrm>
            <a:off x="495949" y="2089401"/>
            <a:ext cx="11086452" cy="417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38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2 – NMT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43F28D83-FAEB-694B-B15A-1F669AC86F42}"/>
              </a:ext>
            </a:extLst>
          </p:cNvPr>
          <p:cNvSpPr/>
          <p:nvPr/>
        </p:nvSpPr>
        <p:spPr>
          <a:xfrm>
            <a:off x="1366684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Flowchart: Connector 4">
            <a:extLst>
              <a:ext uri="{FF2B5EF4-FFF2-40B4-BE49-F238E27FC236}">
                <a16:creationId xmlns:a16="http://schemas.microsoft.com/office/drawing/2014/main" id="{C181A934-F21D-0329-AFD9-0677671E4D8F}"/>
              </a:ext>
            </a:extLst>
          </p:cNvPr>
          <p:cNvSpPr/>
          <p:nvPr/>
        </p:nvSpPr>
        <p:spPr>
          <a:xfrm>
            <a:off x="1410192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5">
            <a:extLst>
              <a:ext uri="{FF2B5EF4-FFF2-40B4-BE49-F238E27FC236}">
                <a16:creationId xmlns:a16="http://schemas.microsoft.com/office/drawing/2014/main" id="{B3561BDC-14E1-CF1D-EB2E-E39E7452FB41}"/>
              </a:ext>
            </a:extLst>
          </p:cNvPr>
          <p:cNvSpPr/>
          <p:nvPr/>
        </p:nvSpPr>
        <p:spPr>
          <a:xfrm>
            <a:off x="1412900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6">
            <a:extLst>
              <a:ext uri="{FF2B5EF4-FFF2-40B4-BE49-F238E27FC236}">
                <a16:creationId xmlns:a16="http://schemas.microsoft.com/office/drawing/2014/main" id="{8AF93276-A50B-860D-754C-23603361F846}"/>
              </a:ext>
            </a:extLst>
          </p:cNvPr>
          <p:cNvSpPr/>
          <p:nvPr/>
        </p:nvSpPr>
        <p:spPr>
          <a:xfrm>
            <a:off x="141019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7">
            <a:extLst>
              <a:ext uri="{FF2B5EF4-FFF2-40B4-BE49-F238E27FC236}">
                <a16:creationId xmlns:a16="http://schemas.microsoft.com/office/drawing/2014/main" id="{71F04F22-ED37-C640-A441-CE7610C09F80}"/>
              </a:ext>
            </a:extLst>
          </p:cNvPr>
          <p:cNvSpPr/>
          <p:nvPr/>
        </p:nvSpPr>
        <p:spPr>
          <a:xfrm>
            <a:off x="1417814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8">
            <a:extLst>
              <a:ext uri="{FF2B5EF4-FFF2-40B4-BE49-F238E27FC236}">
                <a16:creationId xmlns:a16="http://schemas.microsoft.com/office/drawing/2014/main" id="{42963313-13C8-70CF-6069-AF08AF1D05D3}"/>
              </a:ext>
            </a:extLst>
          </p:cNvPr>
          <p:cNvSpPr/>
          <p:nvPr/>
        </p:nvSpPr>
        <p:spPr>
          <a:xfrm>
            <a:off x="1417814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B814AF98-F257-D7F1-424D-8C231A936374}"/>
              </a:ext>
            </a:extLst>
          </p:cNvPr>
          <p:cNvSpPr/>
          <p:nvPr/>
        </p:nvSpPr>
        <p:spPr>
          <a:xfrm>
            <a:off x="2125089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lowchart: Connector 12">
            <a:extLst>
              <a:ext uri="{FF2B5EF4-FFF2-40B4-BE49-F238E27FC236}">
                <a16:creationId xmlns:a16="http://schemas.microsoft.com/office/drawing/2014/main" id="{4DAB59E2-48C1-BF3E-C751-234143A5A790}"/>
              </a:ext>
            </a:extLst>
          </p:cNvPr>
          <p:cNvSpPr/>
          <p:nvPr/>
        </p:nvSpPr>
        <p:spPr>
          <a:xfrm>
            <a:off x="2168597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3">
            <a:extLst>
              <a:ext uri="{FF2B5EF4-FFF2-40B4-BE49-F238E27FC236}">
                <a16:creationId xmlns:a16="http://schemas.microsoft.com/office/drawing/2014/main" id="{DF089C66-9FD0-1AB2-7C5F-7CEFF45EBC9A}"/>
              </a:ext>
            </a:extLst>
          </p:cNvPr>
          <p:cNvSpPr/>
          <p:nvPr/>
        </p:nvSpPr>
        <p:spPr>
          <a:xfrm>
            <a:off x="2171305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4">
            <a:extLst>
              <a:ext uri="{FF2B5EF4-FFF2-40B4-BE49-F238E27FC236}">
                <a16:creationId xmlns:a16="http://schemas.microsoft.com/office/drawing/2014/main" id="{CC428E82-CEF5-C72D-DFDD-236502A556FE}"/>
              </a:ext>
            </a:extLst>
          </p:cNvPr>
          <p:cNvSpPr/>
          <p:nvPr/>
        </p:nvSpPr>
        <p:spPr>
          <a:xfrm>
            <a:off x="2180174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5">
            <a:extLst>
              <a:ext uri="{FF2B5EF4-FFF2-40B4-BE49-F238E27FC236}">
                <a16:creationId xmlns:a16="http://schemas.microsoft.com/office/drawing/2014/main" id="{F904AE6D-3B78-95E7-64B6-68BA9C12E053}"/>
              </a:ext>
            </a:extLst>
          </p:cNvPr>
          <p:cNvSpPr/>
          <p:nvPr/>
        </p:nvSpPr>
        <p:spPr>
          <a:xfrm>
            <a:off x="2176219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4432193-0E93-DAE9-0D71-CF1BC5FDAF2F}"/>
              </a:ext>
            </a:extLst>
          </p:cNvPr>
          <p:cNvSpPr/>
          <p:nvPr/>
        </p:nvSpPr>
        <p:spPr>
          <a:xfrm>
            <a:off x="2176219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59">
            <a:extLst>
              <a:ext uri="{FF2B5EF4-FFF2-40B4-BE49-F238E27FC236}">
                <a16:creationId xmlns:a16="http://schemas.microsoft.com/office/drawing/2014/main" id="{F63A4687-2A81-A0F5-475B-E27614519260}"/>
              </a:ext>
            </a:extLst>
          </p:cNvPr>
          <p:cNvSpPr/>
          <p:nvPr/>
        </p:nvSpPr>
        <p:spPr>
          <a:xfrm>
            <a:off x="2882255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Flowchart: Connector 60">
            <a:extLst>
              <a:ext uri="{FF2B5EF4-FFF2-40B4-BE49-F238E27FC236}">
                <a16:creationId xmlns:a16="http://schemas.microsoft.com/office/drawing/2014/main" id="{A2B79AB2-8CD8-F0BD-354F-B543D10DEE48}"/>
              </a:ext>
            </a:extLst>
          </p:cNvPr>
          <p:cNvSpPr/>
          <p:nvPr/>
        </p:nvSpPr>
        <p:spPr>
          <a:xfrm>
            <a:off x="2925763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61">
            <a:extLst>
              <a:ext uri="{FF2B5EF4-FFF2-40B4-BE49-F238E27FC236}">
                <a16:creationId xmlns:a16="http://schemas.microsoft.com/office/drawing/2014/main" id="{D45A7BB8-4102-5D44-7597-4245C49F6FC0}"/>
              </a:ext>
            </a:extLst>
          </p:cNvPr>
          <p:cNvSpPr/>
          <p:nvPr/>
        </p:nvSpPr>
        <p:spPr>
          <a:xfrm>
            <a:off x="2928471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62">
            <a:extLst>
              <a:ext uri="{FF2B5EF4-FFF2-40B4-BE49-F238E27FC236}">
                <a16:creationId xmlns:a16="http://schemas.microsoft.com/office/drawing/2014/main" id="{2EE91F31-5B8B-F3F5-93F7-7E40D9F7D6BA}"/>
              </a:ext>
            </a:extLst>
          </p:cNvPr>
          <p:cNvSpPr/>
          <p:nvPr/>
        </p:nvSpPr>
        <p:spPr>
          <a:xfrm>
            <a:off x="2925765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63">
            <a:extLst>
              <a:ext uri="{FF2B5EF4-FFF2-40B4-BE49-F238E27FC236}">
                <a16:creationId xmlns:a16="http://schemas.microsoft.com/office/drawing/2014/main" id="{E76C1A0B-9F95-8A64-29A3-52EB0D1EC8C3}"/>
              </a:ext>
            </a:extLst>
          </p:cNvPr>
          <p:cNvSpPr/>
          <p:nvPr/>
        </p:nvSpPr>
        <p:spPr>
          <a:xfrm>
            <a:off x="2933385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64">
            <a:extLst>
              <a:ext uri="{FF2B5EF4-FFF2-40B4-BE49-F238E27FC236}">
                <a16:creationId xmlns:a16="http://schemas.microsoft.com/office/drawing/2014/main" id="{48BA95E3-3079-D2F9-8557-9F382C6DB49F}"/>
              </a:ext>
            </a:extLst>
          </p:cNvPr>
          <p:cNvSpPr/>
          <p:nvPr/>
        </p:nvSpPr>
        <p:spPr>
          <a:xfrm>
            <a:off x="2933385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65">
            <a:extLst>
              <a:ext uri="{FF2B5EF4-FFF2-40B4-BE49-F238E27FC236}">
                <a16:creationId xmlns:a16="http://schemas.microsoft.com/office/drawing/2014/main" id="{A8B843F3-34C6-FC50-F625-A473CA62D265}"/>
              </a:ext>
            </a:extLst>
          </p:cNvPr>
          <p:cNvSpPr/>
          <p:nvPr/>
        </p:nvSpPr>
        <p:spPr>
          <a:xfrm>
            <a:off x="3639421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Flowchart: Connector 66">
            <a:extLst>
              <a:ext uri="{FF2B5EF4-FFF2-40B4-BE49-F238E27FC236}">
                <a16:creationId xmlns:a16="http://schemas.microsoft.com/office/drawing/2014/main" id="{34DBE0C4-2841-DDD8-A531-20D37FA09F02}"/>
              </a:ext>
            </a:extLst>
          </p:cNvPr>
          <p:cNvSpPr/>
          <p:nvPr/>
        </p:nvSpPr>
        <p:spPr>
          <a:xfrm>
            <a:off x="3682929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67">
            <a:extLst>
              <a:ext uri="{FF2B5EF4-FFF2-40B4-BE49-F238E27FC236}">
                <a16:creationId xmlns:a16="http://schemas.microsoft.com/office/drawing/2014/main" id="{71274F1C-D6C0-9534-835F-A609A8EAD4B3}"/>
              </a:ext>
            </a:extLst>
          </p:cNvPr>
          <p:cNvSpPr/>
          <p:nvPr/>
        </p:nvSpPr>
        <p:spPr>
          <a:xfrm>
            <a:off x="3685637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68">
            <a:extLst>
              <a:ext uri="{FF2B5EF4-FFF2-40B4-BE49-F238E27FC236}">
                <a16:creationId xmlns:a16="http://schemas.microsoft.com/office/drawing/2014/main" id="{FC587D58-4C3B-54C7-FDB7-449A4B6A78A3}"/>
              </a:ext>
            </a:extLst>
          </p:cNvPr>
          <p:cNvSpPr/>
          <p:nvPr/>
        </p:nvSpPr>
        <p:spPr>
          <a:xfrm>
            <a:off x="3682931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69">
            <a:extLst>
              <a:ext uri="{FF2B5EF4-FFF2-40B4-BE49-F238E27FC236}">
                <a16:creationId xmlns:a16="http://schemas.microsoft.com/office/drawing/2014/main" id="{8FC6AD5A-93D4-674D-D40A-D6BDA247CA46}"/>
              </a:ext>
            </a:extLst>
          </p:cNvPr>
          <p:cNvSpPr/>
          <p:nvPr/>
        </p:nvSpPr>
        <p:spPr>
          <a:xfrm>
            <a:off x="3690551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70">
            <a:extLst>
              <a:ext uri="{FF2B5EF4-FFF2-40B4-BE49-F238E27FC236}">
                <a16:creationId xmlns:a16="http://schemas.microsoft.com/office/drawing/2014/main" id="{904CAB72-3537-AA52-42A6-9993767D534A}"/>
              </a:ext>
            </a:extLst>
          </p:cNvPr>
          <p:cNvSpPr/>
          <p:nvPr/>
        </p:nvSpPr>
        <p:spPr>
          <a:xfrm>
            <a:off x="3690551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71">
            <a:extLst>
              <a:ext uri="{FF2B5EF4-FFF2-40B4-BE49-F238E27FC236}">
                <a16:creationId xmlns:a16="http://schemas.microsoft.com/office/drawing/2014/main" id="{3351B50E-475B-1148-45E0-37A335793C5C}"/>
              </a:ext>
            </a:extLst>
          </p:cNvPr>
          <p:cNvSpPr/>
          <p:nvPr/>
        </p:nvSpPr>
        <p:spPr>
          <a:xfrm>
            <a:off x="4396587" y="4585448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Flowchart: Connector 72">
            <a:extLst>
              <a:ext uri="{FF2B5EF4-FFF2-40B4-BE49-F238E27FC236}">
                <a16:creationId xmlns:a16="http://schemas.microsoft.com/office/drawing/2014/main" id="{64BB4440-E542-4065-128C-F2C1079DF83E}"/>
              </a:ext>
            </a:extLst>
          </p:cNvPr>
          <p:cNvSpPr/>
          <p:nvPr/>
        </p:nvSpPr>
        <p:spPr>
          <a:xfrm>
            <a:off x="4440095" y="4652061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73">
            <a:extLst>
              <a:ext uri="{FF2B5EF4-FFF2-40B4-BE49-F238E27FC236}">
                <a16:creationId xmlns:a16="http://schemas.microsoft.com/office/drawing/2014/main" id="{5EA48C65-42C6-7603-8963-C40D19C5CB0A}"/>
              </a:ext>
            </a:extLst>
          </p:cNvPr>
          <p:cNvSpPr/>
          <p:nvPr/>
        </p:nvSpPr>
        <p:spPr>
          <a:xfrm>
            <a:off x="4442803" y="48634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74">
            <a:extLst>
              <a:ext uri="{FF2B5EF4-FFF2-40B4-BE49-F238E27FC236}">
                <a16:creationId xmlns:a16="http://schemas.microsoft.com/office/drawing/2014/main" id="{F3B9BBFF-37D1-88EE-D747-51F576CD4B26}"/>
              </a:ext>
            </a:extLst>
          </p:cNvPr>
          <p:cNvSpPr/>
          <p:nvPr/>
        </p:nvSpPr>
        <p:spPr>
          <a:xfrm>
            <a:off x="4440097" y="507263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75">
            <a:extLst>
              <a:ext uri="{FF2B5EF4-FFF2-40B4-BE49-F238E27FC236}">
                <a16:creationId xmlns:a16="http://schemas.microsoft.com/office/drawing/2014/main" id="{5487F522-2D9B-3C5D-D9DB-E9ECFD594223}"/>
              </a:ext>
            </a:extLst>
          </p:cNvPr>
          <p:cNvSpPr/>
          <p:nvPr/>
        </p:nvSpPr>
        <p:spPr>
          <a:xfrm>
            <a:off x="4447717" y="527075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76">
            <a:extLst>
              <a:ext uri="{FF2B5EF4-FFF2-40B4-BE49-F238E27FC236}">
                <a16:creationId xmlns:a16="http://schemas.microsoft.com/office/drawing/2014/main" id="{04AD207A-F0C4-AEA8-EEB8-539C5896551B}"/>
              </a:ext>
            </a:extLst>
          </p:cNvPr>
          <p:cNvSpPr/>
          <p:nvPr/>
        </p:nvSpPr>
        <p:spPr>
          <a:xfrm>
            <a:off x="4447717" y="5468873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430286-8DD0-18CE-1FB0-0F77635B6E0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1558708" y="5134088"/>
            <a:ext cx="566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8CC14A-B20C-2F55-A7D6-E5548FB4E07E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2317113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EA6059-4255-CBF6-0505-DA3C6336A4FB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3074279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A89943-AF76-728C-E1A0-B517891B367F}"/>
              </a:ext>
            </a:extLst>
          </p:cNvPr>
          <p:cNvCxnSpPr>
            <a:stCxn id="24" idx="3"/>
            <a:endCxn id="30" idx="1"/>
          </p:cNvCxnSpPr>
          <p:nvPr/>
        </p:nvCxnSpPr>
        <p:spPr>
          <a:xfrm>
            <a:off x="3831445" y="5134088"/>
            <a:ext cx="565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87">
            <a:extLst>
              <a:ext uri="{FF2B5EF4-FFF2-40B4-BE49-F238E27FC236}">
                <a16:creationId xmlns:a16="http://schemas.microsoft.com/office/drawing/2014/main" id="{7704B2CA-0A52-F839-CD23-C34DC9F88656}"/>
              </a:ext>
            </a:extLst>
          </p:cNvPr>
          <p:cNvSpPr/>
          <p:nvPr/>
        </p:nvSpPr>
        <p:spPr>
          <a:xfrm>
            <a:off x="6243953" y="4585448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Flowchart: Connector 88">
            <a:extLst>
              <a:ext uri="{FF2B5EF4-FFF2-40B4-BE49-F238E27FC236}">
                <a16:creationId xmlns:a16="http://schemas.microsoft.com/office/drawing/2014/main" id="{6CDF1490-A18B-D4BD-E7A8-C8C2D8F55939}"/>
              </a:ext>
            </a:extLst>
          </p:cNvPr>
          <p:cNvSpPr/>
          <p:nvPr/>
        </p:nvSpPr>
        <p:spPr>
          <a:xfrm>
            <a:off x="6287461" y="4652061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89">
            <a:extLst>
              <a:ext uri="{FF2B5EF4-FFF2-40B4-BE49-F238E27FC236}">
                <a16:creationId xmlns:a16="http://schemas.microsoft.com/office/drawing/2014/main" id="{114EDFD7-F464-5205-B17B-877618ACFC3D}"/>
              </a:ext>
            </a:extLst>
          </p:cNvPr>
          <p:cNvSpPr/>
          <p:nvPr/>
        </p:nvSpPr>
        <p:spPr>
          <a:xfrm>
            <a:off x="6290169" y="48634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90">
            <a:extLst>
              <a:ext uri="{FF2B5EF4-FFF2-40B4-BE49-F238E27FC236}">
                <a16:creationId xmlns:a16="http://schemas.microsoft.com/office/drawing/2014/main" id="{870BCAFF-7914-1F72-A630-0A7984B4DE7F}"/>
              </a:ext>
            </a:extLst>
          </p:cNvPr>
          <p:cNvSpPr/>
          <p:nvPr/>
        </p:nvSpPr>
        <p:spPr>
          <a:xfrm>
            <a:off x="6287463" y="507263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91">
            <a:extLst>
              <a:ext uri="{FF2B5EF4-FFF2-40B4-BE49-F238E27FC236}">
                <a16:creationId xmlns:a16="http://schemas.microsoft.com/office/drawing/2014/main" id="{0E316C51-27FF-872D-ACEE-3C67F68A7DC1}"/>
              </a:ext>
            </a:extLst>
          </p:cNvPr>
          <p:cNvSpPr/>
          <p:nvPr/>
        </p:nvSpPr>
        <p:spPr>
          <a:xfrm>
            <a:off x="6283508" y="527075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92">
            <a:extLst>
              <a:ext uri="{FF2B5EF4-FFF2-40B4-BE49-F238E27FC236}">
                <a16:creationId xmlns:a16="http://schemas.microsoft.com/office/drawing/2014/main" id="{79B096A3-19FD-0DCF-43A7-31A18DCED0A9}"/>
              </a:ext>
            </a:extLst>
          </p:cNvPr>
          <p:cNvSpPr/>
          <p:nvPr/>
        </p:nvSpPr>
        <p:spPr>
          <a:xfrm>
            <a:off x="6295083" y="5468873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957A2B-D328-53E3-594D-ADD6C5469A6E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588611" y="5134088"/>
            <a:ext cx="1655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Flowchart: Connector 96">
            <a:extLst>
              <a:ext uri="{FF2B5EF4-FFF2-40B4-BE49-F238E27FC236}">
                <a16:creationId xmlns:a16="http://schemas.microsoft.com/office/drawing/2014/main" id="{74ACB9D8-6618-A83E-05D0-091C7FF8B15F}"/>
              </a:ext>
            </a:extLst>
          </p:cNvPr>
          <p:cNvSpPr/>
          <p:nvPr/>
        </p:nvSpPr>
        <p:spPr>
          <a:xfrm>
            <a:off x="1377942" y="3563925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1160EC6-7ED6-4ECD-0EB6-90F02FA42206}"/>
              </a:ext>
            </a:extLst>
          </p:cNvPr>
          <p:cNvCxnSpPr>
            <a:stCxn id="5" idx="0"/>
            <a:endCxn id="47" idx="4"/>
          </p:cNvCxnSpPr>
          <p:nvPr/>
        </p:nvCxnSpPr>
        <p:spPr>
          <a:xfrm flipV="1">
            <a:off x="1462696" y="3746805"/>
            <a:ext cx="6686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A3B271D-4C05-340A-8A23-973086430E85}"/>
              </a:ext>
            </a:extLst>
          </p:cNvPr>
          <p:cNvSpPr txBox="1"/>
          <p:nvPr/>
        </p:nvSpPr>
        <p:spPr>
          <a:xfrm>
            <a:off x="1087588" y="5996955"/>
            <a:ext cx="38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114832F-CB11-55A5-FC2C-8A22EDA6843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1462696" y="5682728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4C33D62-54B8-F83A-3AD8-EA36DA0DB794}"/>
              </a:ext>
            </a:extLst>
          </p:cNvPr>
          <p:cNvCxnSpPr>
            <a:cxnSpLocks/>
          </p:cNvCxnSpPr>
          <p:nvPr/>
        </p:nvCxnSpPr>
        <p:spPr>
          <a:xfrm flipH="1" flipV="1">
            <a:off x="2213480" y="567603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000109-A56A-9F97-A705-5B07F78750E9}"/>
              </a:ext>
            </a:extLst>
          </p:cNvPr>
          <p:cNvCxnSpPr>
            <a:cxnSpLocks/>
          </p:cNvCxnSpPr>
          <p:nvPr/>
        </p:nvCxnSpPr>
        <p:spPr>
          <a:xfrm flipH="1" flipV="1">
            <a:off x="2958855" y="5685152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C14586-340D-6B0A-4731-AB4C38BB6C05}"/>
              </a:ext>
            </a:extLst>
          </p:cNvPr>
          <p:cNvCxnSpPr>
            <a:cxnSpLocks/>
          </p:cNvCxnSpPr>
          <p:nvPr/>
        </p:nvCxnSpPr>
        <p:spPr>
          <a:xfrm flipH="1" flipV="1">
            <a:off x="3713316" y="5696999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B45BD0-C875-B58A-2223-30DC49D96B6A}"/>
              </a:ext>
            </a:extLst>
          </p:cNvPr>
          <p:cNvCxnSpPr>
            <a:cxnSpLocks/>
          </p:cNvCxnSpPr>
          <p:nvPr/>
        </p:nvCxnSpPr>
        <p:spPr>
          <a:xfrm flipH="1" flipV="1">
            <a:off x="4478407" y="5691325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02FDF8B-0A28-8C0D-D936-8A1E98848AB7}"/>
              </a:ext>
            </a:extLst>
          </p:cNvPr>
          <p:cNvSpPr/>
          <p:nvPr/>
        </p:nvSpPr>
        <p:spPr>
          <a:xfrm rot="16200000">
            <a:off x="33174" y="494201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E2A2A4-B583-EDDB-468D-D2D19372C042}"/>
              </a:ext>
            </a:extLst>
          </p:cNvPr>
          <p:cNvSpPr/>
          <p:nvPr/>
        </p:nvSpPr>
        <p:spPr>
          <a:xfrm rot="5400000">
            <a:off x="10511089" y="4952280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7" name="Flowchart: Connector 57">
            <a:extLst>
              <a:ext uri="{FF2B5EF4-FFF2-40B4-BE49-F238E27FC236}">
                <a16:creationId xmlns:a16="http://schemas.microsoft.com/office/drawing/2014/main" id="{BC542C43-7EB5-BBBF-32CF-855B43689F4F}"/>
              </a:ext>
            </a:extLst>
          </p:cNvPr>
          <p:cNvSpPr/>
          <p:nvPr/>
        </p:nvSpPr>
        <p:spPr>
          <a:xfrm>
            <a:off x="2129661" y="354149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FA9FBF1-1F9C-9FC7-874C-0275A10A2776}"/>
              </a:ext>
            </a:extLst>
          </p:cNvPr>
          <p:cNvCxnSpPr>
            <a:stCxn id="11" idx="0"/>
            <a:endCxn id="57" idx="4"/>
          </p:cNvCxnSpPr>
          <p:nvPr/>
        </p:nvCxnSpPr>
        <p:spPr>
          <a:xfrm flipV="1">
            <a:off x="2221101" y="372437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90C0E9C-9550-78CC-125C-587E2F737719}"/>
              </a:ext>
            </a:extLst>
          </p:cNvPr>
          <p:cNvSpPr/>
          <p:nvPr/>
        </p:nvSpPr>
        <p:spPr>
          <a:xfrm rot="16200000">
            <a:off x="55601" y="3639345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</a:t>
            </a:r>
          </a:p>
        </p:txBody>
      </p:sp>
      <p:sp>
        <p:nvSpPr>
          <p:cNvPr id="60" name="Flowchart: Connector 83">
            <a:extLst>
              <a:ext uri="{FF2B5EF4-FFF2-40B4-BE49-F238E27FC236}">
                <a16:creationId xmlns:a16="http://schemas.microsoft.com/office/drawing/2014/main" id="{155398A5-B839-7744-6410-D4B5CB25FC2B}"/>
              </a:ext>
            </a:extLst>
          </p:cNvPr>
          <p:cNvSpPr/>
          <p:nvPr/>
        </p:nvSpPr>
        <p:spPr>
          <a:xfrm>
            <a:off x="2867415" y="3530739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50DE41D-9803-0665-9550-175B101F1990}"/>
              </a:ext>
            </a:extLst>
          </p:cNvPr>
          <p:cNvCxnSpPr>
            <a:endCxn id="60" idx="4"/>
          </p:cNvCxnSpPr>
          <p:nvPr/>
        </p:nvCxnSpPr>
        <p:spPr>
          <a:xfrm flipV="1">
            <a:off x="2958855" y="3713619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lowchart: Connector 99">
            <a:extLst>
              <a:ext uri="{FF2B5EF4-FFF2-40B4-BE49-F238E27FC236}">
                <a16:creationId xmlns:a16="http://schemas.microsoft.com/office/drawing/2014/main" id="{42F632CC-2B2B-F5E0-1BDC-EEB0AC4D29A3}"/>
              </a:ext>
            </a:extLst>
          </p:cNvPr>
          <p:cNvSpPr/>
          <p:nvPr/>
        </p:nvSpPr>
        <p:spPr>
          <a:xfrm>
            <a:off x="3640703" y="353417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7F8F41A-1E94-58DC-D7E4-1E86DF564477}"/>
              </a:ext>
            </a:extLst>
          </p:cNvPr>
          <p:cNvCxnSpPr>
            <a:endCxn id="62" idx="4"/>
          </p:cNvCxnSpPr>
          <p:nvPr/>
        </p:nvCxnSpPr>
        <p:spPr>
          <a:xfrm flipV="1">
            <a:off x="3732143" y="371705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Connector 106">
            <a:extLst>
              <a:ext uri="{FF2B5EF4-FFF2-40B4-BE49-F238E27FC236}">
                <a16:creationId xmlns:a16="http://schemas.microsoft.com/office/drawing/2014/main" id="{8B792526-FC99-86FE-8864-C0E5814B66FE}"/>
              </a:ext>
            </a:extLst>
          </p:cNvPr>
          <p:cNvSpPr/>
          <p:nvPr/>
        </p:nvSpPr>
        <p:spPr>
          <a:xfrm>
            <a:off x="4386967" y="3531460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8A8043-010C-050C-32CC-8D0C0D8FC5F0}"/>
              </a:ext>
            </a:extLst>
          </p:cNvPr>
          <p:cNvCxnSpPr>
            <a:endCxn id="64" idx="4"/>
          </p:cNvCxnSpPr>
          <p:nvPr/>
        </p:nvCxnSpPr>
        <p:spPr>
          <a:xfrm flipV="1">
            <a:off x="4478407" y="3714340"/>
            <a:ext cx="0" cy="8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1D86D1-813D-328C-D61D-1B3B01CD076A}"/>
              </a:ext>
            </a:extLst>
          </p:cNvPr>
          <p:cNvSpPr txBox="1"/>
          <p:nvPr/>
        </p:nvSpPr>
        <p:spPr>
          <a:xfrm>
            <a:off x="5792576" y="5978384"/>
            <a:ext cx="5873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&lt;start&gt;     I          am    learning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72E54A-4039-7BDC-9619-D37A8B68076D}"/>
              </a:ext>
            </a:extLst>
          </p:cNvPr>
          <p:cNvCxnSpPr/>
          <p:nvPr/>
        </p:nvCxnSpPr>
        <p:spPr>
          <a:xfrm flipV="1">
            <a:off x="6333800" y="5682728"/>
            <a:ext cx="6165" cy="36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9E6D9DB-0E08-F986-4F3A-8E45209F68AE}"/>
              </a:ext>
            </a:extLst>
          </p:cNvPr>
          <p:cNvSpPr/>
          <p:nvPr/>
        </p:nvSpPr>
        <p:spPr>
          <a:xfrm rot="16200000">
            <a:off x="-81284" y="2433054"/>
            <a:ext cx="1636674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B5CA07-6E29-A99B-1E86-FA9CAD94F5C8}"/>
              </a:ext>
            </a:extLst>
          </p:cNvPr>
          <p:cNvSpPr/>
          <p:nvPr/>
        </p:nvSpPr>
        <p:spPr>
          <a:xfrm>
            <a:off x="1312052" y="2649633"/>
            <a:ext cx="235081" cy="31076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293A22-FCB9-465B-BD6A-850157D7CC56}"/>
              </a:ext>
            </a:extLst>
          </p:cNvPr>
          <p:cNvSpPr/>
          <p:nvPr/>
        </p:nvSpPr>
        <p:spPr>
          <a:xfrm>
            <a:off x="2112185" y="2550281"/>
            <a:ext cx="239653" cy="410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42B579-092E-DED6-47B4-0A3FFD971F23}"/>
              </a:ext>
            </a:extLst>
          </p:cNvPr>
          <p:cNvSpPr/>
          <p:nvPr/>
        </p:nvSpPr>
        <p:spPr>
          <a:xfrm>
            <a:off x="2853243" y="2393585"/>
            <a:ext cx="244186" cy="56680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A0B83C-18AD-9666-581E-5E1A248EB45F}"/>
              </a:ext>
            </a:extLst>
          </p:cNvPr>
          <p:cNvSpPr/>
          <p:nvPr/>
        </p:nvSpPr>
        <p:spPr>
          <a:xfrm>
            <a:off x="3646377" y="2790033"/>
            <a:ext cx="195011" cy="1787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CCDEFD4-947D-5F31-594D-8DE1DEB97DB4}"/>
              </a:ext>
            </a:extLst>
          </p:cNvPr>
          <p:cNvSpPr/>
          <p:nvPr/>
        </p:nvSpPr>
        <p:spPr>
          <a:xfrm>
            <a:off x="4392641" y="2558687"/>
            <a:ext cx="213535" cy="410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D80D362-3259-3DE6-7841-C5A548347B4F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1429593" y="2960393"/>
            <a:ext cx="7741" cy="38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B567AE9-5513-2553-70DC-F0D14097C956}"/>
              </a:ext>
            </a:extLst>
          </p:cNvPr>
          <p:cNvCxnSpPr>
            <a:cxnSpLocks/>
            <a:endCxn id="70" idx="2"/>
          </p:cNvCxnSpPr>
          <p:nvPr/>
        </p:nvCxnSpPr>
        <p:spPr>
          <a:xfrm flipH="1" flipV="1">
            <a:off x="2232012" y="2960393"/>
            <a:ext cx="14019" cy="38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1DA2AAD-1026-D65F-7B26-9B1AD72D29E2}"/>
              </a:ext>
            </a:extLst>
          </p:cNvPr>
          <p:cNvCxnSpPr>
            <a:cxnSpLocks/>
            <a:endCxn id="71" idx="2"/>
          </p:cNvCxnSpPr>
          <p:nvPr/>
        </p:nvCxnSpPr>
        <p:spPr>
          <a:xfrm flipH="1" flipV="1">
            <a:off x="2975336" y="2960393"/>
            <a:ext cx="8449" cy="363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4A3AFBF-5BEB-BA79-F691-BD029F3B75F7}"/>
              </a:ext>
            </a:extLst>
          </p:cNvPr>
          <p:cNvCxnSpPr>
            <a:cxnSpLocks/>
            <a:endCxn id="72" idx="2"/>
          </p:cNvCxnSpPr>
          <p:nvPr/>
        </p:nvCxnSpPr>
        <p:spPr>
          <a:xfrm flipH="1" flipV="1">
            <a:off x="3743883" y="2968798"/>
            <a:ext cx="13190" cy="36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8247D79-FF26-5F56-BF82-AF85EEBABC6E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4499409" y="2968799"/>
            <a:ext cx="3928" cy="36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Rectangle: Rounded Corners 115">
            <a:extLst>
              <a:ext uri="{FF2B5EF4-FFF2-40B4-BE49-F238E27FC236}">
                <a16:creationId xmlns:a16="http://schemas.microsoft.com/office/drawing/2014/main" id="{99779A63-2B8F-6EF9-B815-B223FCACC216}"/>
              </a:ext>
            </a:extLst>
          </p:cNvPr>
          <p:cNvSpPr/>
          <p:nvPr/>
        </p:nvSpPr>
        <p:spPr>
          <a:xfrm>
            <a:off x="2940374" y="1095404"/>
            <a:ext cx="180205" cy="91440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" name="Flowchart: Connector 121">
            <a:extLst>
              <a:ext uri="{FF2B5EF4-FFF2-40B4-BE49-F238E27FC236}">
                <a16:creationId xmlns:a16="http://schemas.microsoft.com/office/drawing/2014/main" id="{0EAFB5AF-3BDD-C32C-0A23-14BC1E1E0541}"/>
              </a:ext>
            </a:extLst>
          </p:cNvPr>
          <p:cNvSpPr/>
          <p:nvPr/>
        </p:nvSpPr>
        <p:spPr>
          <a:xfrm>
            <a:off x="2986590" y="1173142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122">
            <a:extLst>
              <a:ext uri="{FF2B5EF4-FFF2-40B4-BE49-F238E27FC236}">
                <a16:creationId xmlns:a16="http://schemas.microsoft.com/office/drawing/2014/main" id="{DDE217C1-BD27-6722-F692-346038F5E5EE}"/>
              </a:ext>
            </a:extLst>
          </p:cNvPr>
          <p:cNvSpPr/>
          <p:nvPr/>
        </p:nvSpPr>
        <p:spPr>
          <a:xfrm>
            <a:off x="2983884" y="1382322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123">
            <a:extLst>
              <a:ext uri="{FF2B5EF4-FFF2-40B4-BE49-F238E27FC236}">
                <a16:creationId xmlns:a16="http://schemas.microsoft.com/office/drawing/2014/main" id="{62A32E47-EFA9-8EE9-4323-3E8A92D1334D}"/>
              </a:ext>
            </a:extLst>
          </p:cNvPr>
          <p:cNvSpPr/>
          <p:nvPr/>
        </p:nvSpPr>
        <p:spPr>
          <a:xfrm>
            <a:off x="2991504" y="1580442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124">
            <a:extLst>
              <a:ext uri="{FF2B5EF4-FFF2-40B4-BE49-F238E27FC236}">
                <a16:creationId xmlns:a16="http://schemas.microsoft.com/office/drawing/2014/main" id="{504216B7-6EEA-98CE-E148-181AA04C2D1E}"/>
              </a:ext>
            </a:extLst>
          </p:cNvPr>
          <p:cNvSpPr/>
          <p:nvPr/>
        </p:nvSpPr>
        <p:spPr>
          <a:xfrm>
            <a:off x="2991504" y="1778562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F59F1DE-AF08-ABDC-261A-247B2D1CA74F}"/>
              </a:ext>
            </a:extLst>
          </p:cNvPr>
          <p:cNvCxnSpPr>
            <a:cxnSpLocks/>
          </p:cNvCxnSpPr>
          <p:nvPr/>
        </p:nvCxnSpPr>
        <p:spPr>
          <a:xfrm flipV="1">
            <a:off x="1468345" y="1998230"/>
            <a:ext cx="1562132" cy="458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E62CB2A-B543-9BD6-579F-B1A2FBA52E2E}"/>
              </a:ext>
            </a:extLst>
          </p:cNvPr>
          <p:cNvCxnSpPr>
            <a:cxnSpLocks/>
          </p:cNvCxnSpPr>
          <p:nvPr/>
        </p:nvCxnSpPr>
        <p:spPr>
          <a:xfrm flipV="1">
            <a:off x="2304530" y="1998230"/>
            <a:ext cx="725947" cy="327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C9E04B9-494C-A416-8527-5953D55EC545}"/>
              </a:ext>
            </a:extLst>
          </p:cNvPr>
          <p:cNvCxnSpPr>
            <a:cxnSpLocks/>
          </p:cNvCxnSpPr>
          <p:nvPr/>
        </p:nvCxnSpPr>
        <p:spPr>
          <a:xfrm flipV="1">
            <a:off x="3029055" y="1998230"/>
            <a:ext cx="1422" cy="25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A1E2F16-42B5-527A-4663-F088C0EEEB45}"/>
              </a:ext>
            </a:extLst>
          </p:cNvPr>
          <p:cNvCxnSpPr>
            <a:cxnSpLocks/>
          </p:cNvCxnSpPr>
          <p:nvPr/>
        </p:nvCxnSpPr>
        <p:spPr>
          <a:xfrm flipH="1" flipV="1">
            <a:off x="3030477" y="1998230"/>
            <a:ext cx="800968" cy="599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5A9E2A6-081B-79DB-C283-E4960460FBAF}"/>
              </a:ext>
            </a:extLst>
          </p:cNvPr>
          <p:cNvCxnSpPr>
            <a:cxnSpLocks/>
          </p:cNvCxnSpPr>
          <p:nvPr/>
        </p:nvCxnSpPr>
        <p:spPr>
          <a:xfrm flipH="1" flipV="1">
            <a:off x="3030477" y="1998230"/>
            <a:ext cx="1539370" cy="39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971ED8C-C9AB-B26A-6447-F2BF38E34EF6}"/>
              </a:ext>
            </a:extLst>
          </p:cNvPr>
          <p:cNvSpPr txBox="1"/>
          <p:nvPr/>
        </p:nvSpPr>
        <p:spPr>
          <a:xfrm>
            <a:off x="1696056" y="1227718"/>
            <a:ext cx="1424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output</a:t>
            </a:r>
          </a:p>
        </p:txBody>
      </p:sp>
      <p:sp>
        <p:nvSpPr>
          <p:cNvPr id="90" name="Rectangle: Rounded Corners 116">
            <a:extLst>
              <a:ext uri="{FF2B5EF4-FFF2-40B4-BE49-F238E27FC236}">
                <a16:creationId xmlns:a16="http://schemas.microsoft.com/office/drawing/2014/main" id="{A45022C0-011A-2262-4107-C2F731AD54DD}"/>
              </a:ext>
            </a:extLst>
          </p:cNvPr>
          <p:cNvSpPr/>
          <p:nvPr/>
        </p:nvSpPr>
        <p:spPr>
          <a:xfrm>
            <a:off x="10011826" y="4587061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1" name="Flowchart: Connector 125">
            <a:extLst>
              <a:ext uri="{FF2B5EF4-FFF2-40B4-BE49-F238E27FC236}">
                <a16:creationId xmlns:a16="http://schemas.microsoft.com/office/drawing/2014/main" id="{B09ECC73-2C04-9CBA-9866-2E6EC9B5318F}"/>
              </a:ext>
            </a:extLst>
          </p:cNvPr>
          <p:cNvSpPr/>
          <p:nvPr/>
        </p:nvSpPr>
        <p:spPr>
          <a:xfrm>
            <a:off x="10055334" y="4653674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126">
            <a:extLst>
              <a:ext uri="{FF2B5EF4-FFF2-40B4-BE49-F238E27FC236}">
                <a16:creationId xmlns:a16="http://schemas.microsoft.com/office/drawing/2014/main" id="{8EEC188E-FA13-8623-ECBF-1981EC0382AE}"/>
              </a:ext>
            </a:extLst>
          </p:cNvPr>
          <p:cNvSpPr/>
          <p:nvPr/>
        </p:nvSpPr>
        <p:spPr>
          <a:xfrm>
            <a:off x="10058042" y="4865066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135">
            <a:extLst>
              <a:ext uri="{FF2B5EF4-FFF2-40B4-BE49-F238E27FC236}">
                <a16:creationId xmlns:a16="http://schemas.microsoft.com/office/drawing/2014/main" id="{DE5F4E99-6F19-03CB-46C3-B3703303E173}"/>
              </a:ext>
            </a:extLst>
          </p:cNvPr>
          <p:cNvSpPr/>
          <p:nvPr/>
        </p:nvSpPr>
        <p:spPr>
          <a:xfrm>
            <a:off x="10055336" y="5074246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136">
            <a:extLst>
              <a:ext uri="{FF2B5EF4-FFF2-40B4-BE49-F238E27FC236}">
                <a16:creationId xmlns:a16="http://schemas.microsoft.com/office/drawing/2014/main" id="{1425C7C3-CF36-5D08-14AB-BA1A9A44DB7D}"/>
              </a:ext>
            </a:extLst>
          </p:cNvPr>
          <p:cNvSpPr/>
          <p:nvPr/>
        </p:nvSpPr>
        <p:spPr>
          <a:xfrm>
            <a:off x="10051381" y="5272366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137">
            <a:extLst>
              <a:ext uri="{FF2B5EF4-FFF2-40B4-BE49-F238E27FC236}">
                <a16:creationId xmlns:a16="http://schemas.microsoft.com/office/drawing/2014/main" id="{898EF6A7-4629-9C66-8970-29DB47CB9D1A}"/>
              </a:ext>
            </a:extLst>
          </p:cNvPr>
          <p:cNvSpPr/>
          <p:nvPr/>
        </p:nvSpPr>
        <p:spPr>
          <a:xfrm>
            <a:off x="10062956" y="5470486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0FD9D00-8A0F-9FD1-D2D3-719C7229B91E}"/>
              </a:ext>
            </a:extLst>
          </p:cNvPr>
          <p:cNvCxnSpPr>
            <a:stCxn id="40" idx="3"/>
            <a:endCxn id="90" idx="1"/>
          </p:cNvCxnSpPr>
          <p:nvPr/>
        </p:nvCxnSpPr>
        <p:spPr>
          <a:xfrm>
            <a:off x="6435977" y="5134088"/>
            <a:ext cx="3575849" cy="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F1D723D-CA16-1D00-E931-B9E2CD62EE2F}"/>
              </a:ext>
            </a:extLst>
          </p:cNvPr>
          <p:cNvCxnSpPr>
            <a:stCxn id="90" idx="0"/>
            <a:endCxn id="47" idx="4"/>
          </p:cNvCxnSpPr>
          <p:nvPr/>
        </p:nvCxnSpPr>
        <p:spPr>
          <a:xfrm flipH="1" flipV="1">
            <a:off x="1469382" y="3746805"/>
            <a:ext cx="8638456" cy="84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9783CD9-6705-B0E9-2C3A-B4A9BABA5FB3}"/>
              </a:ext>
            </a:extLst>
          </p:cNvPr>
          <p:cNvCxnSpPr>
            <a:stCxn id="90" idx="0"/>
            <a:endCxn id="57" idx="4"/>
          </p:cNvCxnSpPr>
          <p:nvPr/>
        </p:nvCxnSpPr>
        <p:spPr>
          <a:xfrm flipH="1" flipV="1">
            <a:off x="2221101" y="3724370"/>
            <a:ext cx="7886737" cy="86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D77839C-83EA-B0C4-4268-473C6C731C0D}"/>
              </a:ext>
            </a:extLst>
          </p:cNvPr>
          <p:cNvCxnSpPr>
            <a:stCxn id="90" idx="0"/>
            <a:endCxn id="60" idx="5"/>
          </p:cNvCxnSpPr>
          <p:nvPr/>
        </p:nvCxnSpPr>
        <p:spPr>
          <a:xfrm flipH="1" flipV="1">
            <a:off x="3023513" y="3686837"/>
            <a:ext cx="7084325" cy="900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19E719F-909E-2E57-52F9-7D289DCEE07E}"/>
              </a:ext>
            </a:extLst>
          </p:cNvPr>
          <p:cNvCxnSpPr>
            <a:stCxn id="90" idx="0"/>
            <a:endCxn id="62" idx="4"/>
          </p:cNvCxnSpPr>
          <p:nvPr/>
        </p:nvCxnSpPr>
        <p:spPr>
          <a:xfrm flipH="1" flipV="1">
            <a:off x="3732143" y="3717050"/>
            <a:ext cx="6375695" cy="87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A499F4C-F895-8746-AA40-AC90A4B6CDC5}"/>
              </a:ext>
            </a:extLst>
          </p:cNvPr>
          <p:cNvCxnSpPr>
            <a:stCxn id="90" idx="0"/>
            <a:endCxn id="64" idx="3"/>
          </p:cNvCxnSpPr>
          <p:nvPr/>
        </p:nvCxnSpPr>
        <p:spPr>
          <a:xfrm flipH="1" flipV="1">
            <a:off x="4413749" y="3687558"/>
            <a:ext cx="5694089" cy="89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110">
            <a:extLst>
              <a:ext uri="{FF2B5EF4-FFF2-40B4-BE49-F238E27FC236}">
                <a16:creationId xmlns:a16="http://schemas.microsoft.com/office/drawing/2014/main" id="{919C1578-E478-78B5-B47E-6F7ED47C6C55}"/>
              </a:ext>
            </a:extLst>
          </p:cNvPr>
          <p:cNvSpPr/>
          <p:nvPr/>
        </p:nvSpPr>
        <p:spPr>
          <a:xfrm>
            <a:off x="7117582" y="4599881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3" name="Flowchart: Connector 127">
            <a:extLst>
              <a:ext uri="{FF2B5EF4-FFF2-40B4-BE49-F238E27FC236}">
                <a16:creationId xmlns:a16="http://schemas.microsoft.com/office/drawing/2014/main" id="{80172E84-4CDF-DE84-CA5B-FFE19B9F4F34}"/>
              </a:ext>
            </a:extLst>
          </p:cNvPr>
          <p:cNvSpPr/>
          <p:nvPr/>
        </p:nvSpPr>
        <p:spPr>
          <a:xfrm>
            <a:off x="7161090" y="4666494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28">
            <a:extLst>
              <a:ext uri="{FF2B5EF4-FFF2-40B4-BE49-F238E27FC236}">
                <a16:creationId xmlns:a16="http://schemas.microsoft.com/office/drawing/2014/main" id="{05B2BFE1-20C3-F69C-E3A2-DD09CB147035}"/>
              </a:ext>
            </a:extLst>
          </p:cNvPr>
          <p:cNvSpPr/>
          <p:nvPr/>
        </p:nvSpPr>
        <p:spPr>
          <a:xfrm>
            <a:off x="7163798" y="4877886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29">
            <a:extLst>
              <a:ext uri="{FF2B5EF4-FFF2-40B4-BE49-F238E27FC236}">
                <a16:creationId xmlns:a16="http://schemas.microsoft.com/office/drawing/2014/main" id="{97854063-6762-A91D-070B-4BD8A08BFDC4}"/>
              </a:ext>
            </a:extLst>
          </p:cNvPr>
          <p:cNvSpPr/>
          <p:nvPr/>
        </p:nvSpPr>
        <p:spPr>
          <a:xfrm>
            <a:off x="7161092" y="5087066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30">
            <a:extLst>
              <a:ext uri="{FF2B5EF4-FFF2-40B4-BE49-F238E27FC236}">
                <a16:creationId xmlns:a16="http://schemas.microsoft.com/office/drawing/2014/main" id="{D9C71751-CF58-BE8B-CBB9-DA6D8D4A76DB}"/>
              </a:ext>
            </a:extLst>
          </p:cNvPr>
          <p:cNvSpPr/>
          <p:nvPr/>
        </p:nvSpPr>
        <p:spPr>
          <a:xfrm>
            <a:off x="7157137" y="5285186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31">
            <a:extLst>
              <a:ext uri="{FF2B5EF4-FFF2-40B4-BE49-F238E27FC236}">
                <a16:creationId xmlns:a16="http://schemas.microsoft.com/office/drawing/2014/main" id="{3FB41F78-8B95-B688-7E3E-4B39DA833B50}"/>
              </a:ext>
            </a:extLst>
          </p:cNvPr>
          <p:cNvSpPr/>
          <p:nvPr/>
        </p:nvSpPr>
        <p:spPr>
          <a:xfrm>
            <a:off x="7168712" y="5483306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: Rounded Corners 139">
            <a:extLst>
              <a:ext uri="{FF2B5EF4-FFF2-40B4-BE49-F238E27FC236}">
                <a16:creationId xmlns:a16="http://schemas.microsoft.com/office/drawing/2014/main" id="{CE1F59A8-7BB1-8CFA-3D5B-6F0E3DB70FFF}"/>
              </a:ext>
            </a:extLst>
          </p:cNvPr>
          <p:cNvSpPr/>
          <p:nvPr/>
        </p:nvSpPr>
        <p:spPr>
          <a:xfrm>
            <a:off x="8066409" y="4610877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9" name="Flowchart: Connector 140">
            <a:extLst>
              <a:ext uri="{FF2B5EF4-FFF2-40B4-BE49-F238E27FC236}">
                <a16:creationId xmlns:a16="http://schemas.microsoft.com/office/drawing/2014/main" id="{F27D9A10-B01D-1674-405B-4B15540CB189}"/>
              </a:ext>
            </a:extLst>
          </p:cNvPr>
          <p:cNvSpPr/>
          <p:nvPr/>
        </p:nvSpPr>
        <p:spPr>
          <a:xfrm>
            <a:off x="8109917" y="4677490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41">
            <a:extLst>
              <a:ext uri="{FF2B5EF4-FFF2-40B4-BE49-F238E27FC236}">
                <a16:creationId xmlns:a16="http://schemas.microsoft.com/office/drawing/2014/main" id="{718B7283-076A-266C-EDAF-8366FFB9A51A}"/>
              </a:ext>
            </a:extLst>
          </p:cNvPr>
          <p:cNvSpPr/>
          <p:nvPr/>
        </p:nvSpPr>
        <p:spPr>
          <a:xfrm>
            <a:off x="8112625" y="488888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42">
            <a:extLst>
              <a:ext uri="{FF2B5EF4-FFF2-40B4-BE49-F238E27FC236}">
                <a16:creationId xmlns:a16="http://schemas.microsoft.com/office/drawing/2014/main" id="{6E9EBCD8-D819-89BE-599C-FB90418FD4BD}"/>
              </a:ext>
            </a:extLst>
          </p:cNvPr>
          <p:cNvSpPr/>
          <p:nvPr/>
        </p:nvSpPr>
        <p:spPr>
          <a:xfrm>
            <a:off x="8109919" y="509806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43">
            <a:extLst>
              <a:ext uri="{FF2B5EF4-FFF2-40B4-BE49-F238E27FC236}">
                <a16:creationId xmlns:a16="http://schemas.microsoft.com/office/drawing/2014/main" id="{B585C84F-EE5A-5A57-DD32-D53F56F97C60}"/>
              </a:ext>
            </a:extLst>
          </p:cNvPr>
          <p:cNvSpPr/>
          <p:nvPr/>
        </p:nvSpPr>
        <p:spPr>
          <a:xfrm>
            <a:off x="8105964" y="529618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46">
            <a:extLst>
              <a:ext uri="{FF2B5EF4-FFF2-40B4-BE49-F238E27FC236}">
                <a16:creationId xmlns:a16="http://schemas.microsoft.com/office/drawing/2014/main" id="{73B9EB1A-74B6-AF89-19ED-9EFD4BCC3177}"/>
              </a:ext>
            </a:extLst>
          </p:cNvPr>
          <p:cNvSpPr/>
          <p:nvPr/>
        </p:nvSpPr>
        <p:spPr>
          <a:xfrm>
            <a:off x="8117539" y="549430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33">
            <a:extLst>
              <a:ext uri="{FF2B5EF4-FFF2-40B4-BE49-F238E27FC236}">
                <a16:creationId xmlns:a16="http://schemas.microsoft.com/office/drawing/2014/main" id="{22FCBA88-5D1B-6E6A-C728-D80420E80710}"/>
              </a:ext>
            </a:extLst>
          </p:cNvPr>
          <p:cNvSpPr/>
          <p:nvPr/>
        </p:nvSpPr>
        <p:spPr>
          <a:xfrm>
            <a:off x="8984165" y="4595717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5" name="Flowchart: Connector 134">
            <a:extLst>
              <a:ext uri="{FF2B5EF4-FFF2-40B4-BE49-F238E27FC236}">
                <a16:creationId xmlns:a16="http://schemas.microsoft.com/office/drawing/2014/main" id="{6AF49992-0245-2582-4D1E-4689E3C1B00D}"/>
              </a:ext>
            </a:extLst>
          </p:cNvPr>
          <p:cNvSpPr/>
          <p:nvPr/>
        </p:nvSpPr>
        <p:spPr>
          <a:xfrm>
            <a:off x="9027673" y="4662330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38">
            <a:extLst>
              <a:ext uri="{FF2B5EF4-FFF2-40B4-BE49-F238E27FC236}">
                <a16:creationId xmlns:a16="http://schemas.microsoft.com/office/drawing/2014/main" id="{37CB520E-40B1-55A9-CC25-0EA33A1A86B6}"/>
              </a:ext>
            </a:extLst>
          </p:cNvPr>
          <p:cNvSpPr/>
          <p:nvPr/>
        </p:nvSpPr>
        <p:spPr>
          <a:xfrm>
            <a:off x="9030381" y="487372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lowchart: Connector 144">
            <a:extLst>
              <a:ext uri="{FF2B5EF4-FFF2-40B4-BE49-F238E27FC236}">
                <a16:creationId xmlns:a16="http://schemas.microsoft.com/office/drawing/2014/main" id="{ABED500D-935B-20D5-1D37-FA24FA1DB7C1}"/>
              </a:ext>
            </a:extLst>
          </p:cNvPr>
          <p:cNvSpPr/>
          <p:nvPr/>
        </p:nvSpPr>
        <p:spPr>
          <a:xfrm>
            <a:off x="9027675" y="508290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lowchart: Connector 145">
            <a:extLst>
              <a:ext uri="{FF2B5EF4-FFF2-40B4-BE49-F238E27FC236}">
                <a16:creationId xmlns:a16="http://schemas.microsoft.com/office/drawing/2014/main" id="{7501AB10-08EE-DDAD-D80C-07F89B892423}"/>
              </a:ext>
            </a:extLst>
          </p:cNvPr>
          <p:cNvSpPr/>
          <p:nvPr/>
        </p:nvSpPr>
        <p:spPr>
          <a:xfrm>
            <a:off x="9023720" y="528102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Flowchart: Connector 152">
            <a:extLst>
              <a:ext uri="{FF2B5EF4-FFF2-40B4-BE49-F238E27FC236}">
                <a16:creationId xmlns:a16="http://schemas.microsoft.com/office/drawing/2014/main" id="{27843A1B-76E9-5892-5513-EBCC5081CFE1}"/>
              </a:ext>
            </a:extLst>
          </p:cNvPr>
          <p:cNvSpPr/>
          <p:nvPr/>
        </p:nvSpPr>
        <p:spPr>
          <a:xfrm>
            <a:off x="9035295" y="547914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Connector 153">
            <a:extLst>
              <a:ext uri="{FF2B5EF4-FFF2-40B4-BE49-F238E27FC236}">
                <a16:creationId xmlns:a16="http://schemas.microsoft.com/office/drawing/2014/main" id="{46D579D3-55C7-F0C1-8A2A-FFEE1BFDA528}"/>
              </a:ext>
            </a:extLst>
          </p:cNvPr>
          <p:cNvSpPr/>
          <p:nvPr/>
        </p:nvSpPr>
        <p:spPr>
          <a:xfrm>
            <a:off x="9975312" y="2123535"/>
            <a:ext cx="274320" cy="27432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5069A143-533E-94B9-1DDB-29BC8CB850B9}"/>
              </a:ext>
            </a:extLst>
          </p:cNvPr>
          <p:cNvCxnSpPr>
            <a:cxnSpLocks/>
            <a:endCxn id="227" idx="4"/>
          </p:cNvCxnSpPr>
          <p:nvPr/>
        </p:nvCxnSpPr>
        <p:spPr>
          <a:xfrm flipV="1">
            <a:off x="10111976" y="2397855"/>
            <a:ext cx="496" cy="217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8E961470-EE2D-ED8C-CA7B-340FCACD961B}"/>
              </a:ext>
            </a:extLst>
          </p:cNvPr>
          <p:cNvCxnSpPr>
            <a:cxnSpLocks/>
            <a:stCxn id="89" idx="3"/>
            <a:endCxn id="227" idx="2"/>
          </p:cNvCxnSpPr>
          <p:nvPr/>
        </p:nvCxnSpPr>
        <p:spPr>
          <a:xfrm>
            <a:off x="3120579" y="1581661"/>
            <a:ext cx="6854733" cy="6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54F89BAB-73C4-A127-F8B9-F0C8EED86CB7}"/>
              </a:ext>
            </a:extLst>
          </p:cNvPr>
          <p:cNvSpPr txBox="1"/>
          <p:nvPr/>
        </p:nvSpPr>
        <p:spPr>
          <a:xfrm>
            <a:off x="9427946" y="1236304"/>
            <a:ext cx="142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&lt;end&gt;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ADC300C4-F105-FCF1-0AA2-9457CB916D6A}"/>
              </a:ext>
            </a:extLst>
          </p:cNvPr>
          <p:cNvCxnSpPr>
            <a:cxnSpLocks/>
          </p:cNvCxnSpPr>
          <p:nvPr/>
        </p:nvCxnSpPr>
        <p:spPr>
          <a:xfrm flipV="1">
            <a:off x="10111976" y="1697969"/>
            <a:ext cx="0" cy="425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EB1A434B-877E-C10E-2961-D65AE862DF95}"/>
              </a:ext>
            </a:extLst>
          </p:cNvPr>
          <p:cNvCxnSpPr>
            <a:cxnSpLocks/>
          </p:cNvCxnSpPr>
          <p:nvPr/>
        </p:nvCxnSpPr>
        <p:spPr>
          <a:xfrm flipH="1" flipV="1">
            <a:off x="10098968" y="5680539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7E21B55D-F903-A2B2-1966-8A25DFDCB68B}"/>
              </a:ext>
            </a:extLst>
          </p:cNvPr>
          <p:cNvCxnSpPr>
            <a:cxnSpLocks/>
          </p:cNvCxnSpPr>
          <p:nvPr/>
        </p:nvCxnSpPr>
        <p:spPr>
          <a:xfrm flipH="1" flipV="1">
            <a:off x="7218094" y="5696513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E7593F8-6874-57E0-5B32-04BEA417CB63}"/>
              </a:ext>
            </a:extLst>
          </p:cNvPr>
          <p:cNvCxnSpPr>
            <a:cxnSpLocks/>
          </p:cNvCxnSpPr>
          <p:nvPr/>
        </p:nvCxnSpPr>
        <p:spPr>
          <a:xfrm flipH="1" flipV="1">
            <a:off x="8156256" y="5721667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C1C990E-5476-A53A-1A3A-D1F3D98A95D8}"/>
              </a:ext>
            </a:extLst>
          </p:cNvPr>
          <p:cNvCxnSpPr>
            <a:cxnSpLocks/>
          </p:cNvCxnSpPr>
          <p:nvPr/>
        </p:nvCxnSpPr>
        <p:spPr>
          <a:xfrm flipH="1" flipV="1">
            <a:off x="9071307" y="5682728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B77749C2-A1FE-4898-7DD4-D36DD3A2F318}"/>
              </a:ext>
            </a:extLst>
          </p:cNvPr>
          <p:cNvSpPr txBox="1"/>
          <p:nvPr/>
        </p:nvSpPr>
        <p:spPr>
          <a:xfrm>
            <a:off x="1510776" y="5666993"/>
            <a:ext cx="921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s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628A35D5-E1E5-8E1E-248B-97D0939B5683}"/>
              </a:ext>
            </a:extLst>
          </p:cNvPr>
          <p:cNvSpPr/>
          <p:nvPr/>
        </p:nvSpPr>
        <p:spPr>
          <a:xfrm>
            <a:off x="4821641" y="467266"/>
            <a:ext cx="3877518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Seq2Seq + Attention</a:t>
            </a:r>
          </a:p>
        </p:txBody>
      </p:sp>
    </p:spTree>
    <p:extLst>
      <p:ext uri="{BB962C8B-B14F-4D97-AF65-F5344CB8AC3E}">
        <p14:creationId xmlns:p14="http://schemas.microsoft.com/office/powerpoint/2010/main" val="334484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39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6A2A8FAB-E423-B4CF-8698-09768CCBC495}"/>
                  </a:ext>
                </a:extLst>
              </p:cNvPr>
              <p:cNvSpPr>
                <a:spLocks noGrp="1"/>
              </p:cNvSpPr>
              <p:nvPr>
                <p:ph type="body" idx="13"/>
              </p:nvPr>
            </p:nvSpPr>
            <p:spPr>
              <a:xfrm>
                <a:off x="640596" y="2089401"/>
                <a:ext cx="7347813" cy="4244163"/>
              </a:xfrm>
            </p:spPr>
            <p:txBody>
              <a:bodyPr/>
              <a:lstStyle/>
              <a:p>
                <a:pPr marL="50799" indent="0">
                  <a:buNone/>
                </a:pPr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Dot-product attention	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Multiplicative attention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×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Additive attention 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6A2A8FAB-E423-B4CF-8698-09768CCBC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3"/>
              </p:nvPr>
            </p:nvSpPr>
            <p:spPr>
              <a:xfrm>
                <a:off x="640596" y="2089401"/>
                <a:ext cx="7347813" cy="4244163"/>
              </a:xfrm>
              <a:blipFill>
                <a:blip r:embed="rId3"/>
                <a:stretch>
                  <a:fillRect l="-518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Seq2Seq + Attention Schema</a:t>
            </a:r>
          </a:p>
        </p:txBody>
      </p:sp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5A1FE7E2-62AC-5EF9-7B84-C93642ACB464}"/>
              </a:ext>
            </a:extLst>
          </p:cNvPr>
          <p:cNvSpPr/>
          <p:nvPr/>
        </p:nvSpPr>
        <p:spPr>
          <a:xfrm>
            <a:off x="9408023" y="4472437"/>
            <a:ext cx="192024" cy="109728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Flowchart: Connector 4">
            <a:extLst>
              <a:ext uri="{FF2B5EF4-FFF2-40B4-BE49-F238E27FC236}">
                <a16:creationId xmlns:a16="http://schemas.microsoft.com/office/drawing/2014/main" id="{53EA6F8D-03F6-07AA-82D2-3144F53B2213}"/>
              </a:ext>
            </a:extLst>
          </p:cNvPr>
          <p:cNvSpPr/>
          <p:nvPr/>
        </p:nvSpPr>
        <p:spPr>
          <a:xfrm>
            <a:off x="9451531" y="4539050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5">
            <a:extLst>
              <a:ext uri="{FF2B5EF4-FFF2-40B4-BE49-F238E27FC236}">
                <a16:creationId xmlns:a16="http://schemas.microsoft.com/office/drawing/2014/main" id="{633FDB67-D9BA-E1EC-BF57-D426D2E63F2D}"/>
              </a:ext>
            </a:extLst>
          </p:cNvPr>
          <p:cNvSpPr/>
          <p:nvPr/>
        </p:nvSpPr>
        <p:spPr>
          <a:xfrm>
            <a:off x="9454239" y="4750442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6">
            <a:extLst>
              <a:ext uri="{FF2B5EF4-FFF2-40B4-BE49-F238E27FC236}">
                <a16:creationId xmlns:a16="http://schemas.microsoft.com/office/drawing/2014/main" id="{6ED11414-B3AC-F9E0-B4E4-1CBF5246987F}"/>
              </a:ext>
            </a:extLst>
          </p:cNvPr>
          <p:cNvSpPr/>
          <p:nvPr/>
        </p:nvSpPr>
        <p:spPr>
          <a:xfrm>
            <a:off x="9451533" y="4959622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7">
            <a:extLst>
              <a:ext uri="{FF2B5EF4-FFF2-40B4-BE49-F238E27FC236}">
                <a16:creationId xmlns:a16="http://schemas.microsoft.com/office/drawing/2014/main" id="{5CCECE09-B3D2-BD2F-6A3E-3A6C7C4B8FF2}"/>
              </a:ext>
            </a:extLst>
          </p:cNvPr>
          <p:cNvSpPr/>
          <p:nvPr/>
        </p:nvSpPr>
        <p:spPr>
          <a:xfrm>
            <a:off x="9459153" y="5157742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8">
            <a:extLst>
              <a:ext uri="{FF2B5EF4-FFF2-40B4-BE49-F238E27FC236}">
                <a16:creationId xmlns:a16="http://schemas.microsoft.com/office/drawing/2014/main" id="{230CBC1D-80D3-3E65-F8FD-492F026257E5}"/>
              </a:ext>
            </a:extLst>
          </p:cNvPr>
          <p:cNvSpPr/>
          <p:nvPr/>
        </p:nvSpPr>
        <p:spPr>
          <a:xfrm>
            <a:off x="9459153" y="5355862"/>
            <a:ext cx="100584" cy="10058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424398-BEFB-2322-E557-2FEA5840B07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600047" y="5021077"/>
            <a:ext cx="566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87">
            <a:extLst>
              <a:ext uri="{FF2B5EF4-FFF2-40B4-BE49-F238E27FC236}">
                <a16:creationId xmlns:a16="http://schemas.microsoft.com/office/drawing/2014/main" id="{6C4AE648-AC0D-92EC-0ECC-DE81016343DE}"/>
              </a:ext>
            </a:extLst>
          </p:cNvPr>
          <p:cNvSpPr/>
          <p:nvPr/>
        </p:nvSpPr>
        <p:spPr>
          <a:xfrm>
            <a:off x="10893518" y="4472437"/>
            <a:ext cx="192024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Flowchart: Connector 88">
            <a:extLst>
              <a:ext uri="{FF2B5EF4-FFF2-40B4-BE49-F238E27FC236}">
                <a16:creationId xmlns:a16="http://schemas.microsoft.com/office/drawing/2014/main" id="{E58933B3-86A6-8B8A-51AF-62D22D74A9B3}"/>
              </a:ext>
            </a:extLst>
          </p:cNvPr>
          <p:cNvSpPr/>
          <p:nvPr/>
        </p:nvSpPr>
        <p:spPr>
          <a:xfrm>
            <a:off x="10937026" y="4539050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89">
            <a:extLst>
              <a:ext uri="{FF2B5EF4-FFF2-40B4-BE49-F238E27FC236}">
                <a16:creationId xmlns:a16="http://schemas.microsoft.com/office/drawing/2014/main" id="{DBE9B589-3861-151B-7AF2-7417B1104527}"/>
              </a:ext>
            </a:extLst>
          </p:cNvPr>
          <p:cNvSpPr/>
          <p:nvPr/>
        </p:nvSpPr>
        <p:spPr>
          <a:xfrm>
            <a:off x="10939734" y="475044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90">
            <a:extLst>
              <a:ext uri="{FF2B5EF4-FFF2-40B4-BE49-F238E27FC236}">
                <a16:creationId xmlns:a16="http://schemas.microsoft.com/office/drawing/2014/main" id="{63F1E576-B063-A37D-2580-D47C604D1AAD}"/>
              </a:ext>
            </a:extLst>
          </p:cNvPr>
          <p:cNvSpPr/>
          <p:nvPr/>
        </p:nvSpPr>
        <p:spPr>
          <a:xfrm>
            <a:off x="10937028" y="495962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91">
            <a:extLst>
              <a:ext uri="{FF2B5EF4-FFF2-40B4-BE49-F238E27FC236}">
                <a16:creationId xmlns:a16="http://schemas.microsoft.com/office/drawing/2014/main" id="{6C8B1BAA-4583-CE78-87B9-DA63D1CEF89D}"/>
              </a:ext>
            </a:extLst>
          </p:cNvPr>
          <p:cNvSpPr/>
          <p:nvPr/>
        </p:nvSpPr>
        <p:spPr>
          <a:xfrm>
            <a:off x="10933073" y="515774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92">
            <a:extLst>
              <a:ext uri="{FF2B5EF4-FFF2-40B4-BE49-F238E27FC236}">
                <a16:creationId xmlns:a16="http://schemas.microsoft.com/office/drawing/2014/main" id="{A61635F3-4F61-2C69-9AAF-E8247E1AED7F}"/>
              </a:ext>
            </a:extLst>
          </p:cNvPr>
          <p:cNvSpPr/>
          <p:nvPr/>
        </p:nvSpPr>
        <p:spPr>
          <a:xfrm>
            <a:off x="10944648" y="5355862"/>
            <a:ext cx="100584" cy="100584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96">
            <a:extLst>
              <a:ext uri="{FF2B5EF4-FFF2-40B4-BE49-F238E27FC236}">
                <a16:creationId xmlns:a16="http://schemas.microsoft.com/office/drawing/2014/main" id="{EE72A0D7-6D5E-CF72-B09F-752A8C4424AC}"/>
              </a:ext>
            </a:extLst>
          </p:cNvPr>
          <p:cNvSpPr/>
          <p:nvPr/>
        </p:nvSpPr>
        <p:spPr>
          <a:xfrm>
            <a:off x="9419281" y="3450914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D114ED1-C76F-35AA-7C77-B85F09057F32}"/>
              </a:ext>
            </a:extLst>
          </p:cNvPr>
          <p:cNvCxnSpPr>
            <a:stCxn id="10" idx="0"/>
            <a:endCxn id="81" idx="4"/>
          </p:cNvCxnSpPr>
          <p:nvPr/>
        </p:nvCxnSpPr>
        <p:spPr>
          <a:xfrm flipV="1">
            <a:off x="9504035" y="3633794"/>
            <a:ext cx="6686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EFB3532-2702-BC99-016E-62A511484A61}"/>
              </a:ext>
            </a:extLst>
          </p:cNvPr>
          <p:cNvCxnSpPr>
            <a:cxnSpLocks/>
            <a:stCxn id="21" idx="0"/>
            <a:endCxn id="81" idx="4"/>
          </p:cNvCxnSpPr>
          <p:nvPr/>
        </p:nvCxnSpPr>
        <p:spPr>
          <a:xfrm flipH="1" flipV="1">
            <a:off x="9510721" y="3633794"/>
            <a:ext cx="1478809" cy="8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2EE67CD-1513-ED28-D6DE-3705A0CC796E}"/>
                  </a:ext>
                </a:extLst>
              </p:cNvPr>
              <p:cNvSpPr txBox="1"/>
              <p:nvPr/>
            </p:nvSpPr>
            <p:spPr>
              <a:xfrm>
                <a:off x="9206668" y="2989909"/>
                <a:ext cx="590309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2EE67CD-1513-ED28-D6DE-3705A0CC7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668" y="2989909"/>
                <a:ext cx="590309" cy="410112"/>
              </a:xfrm>
              <a:prstGeom prst="rect">
                <a:avLst/>
              </a:prstGeom>
              <a:blipFill>
                <a:blip r:embed="rId4"/>
                <a:stretch>
                  <a:fillRect r="-8333" b="-303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1A7259-F6E6-63D5-FEFF-5D2A9858C2BE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9504035" y="5569717"/>
            <a:ext cx="5409" cy="3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18FAB88-EFB0-4B48-12C8-FDD591330E35}"/>
              </a:ext>
            </a:extLst>
          </p:cNvPr>
          <p:cNvSpPr/>
          <p:nvPr/>
        </p:nvSpPr>
        <p:spPr>
          <a:xfrm rot="16200000">
            <a:off x="8074513" y="4828999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816CE9-070A-47AE-B887-28495B9A55B0}"/>
              </a:ext>
            </a:extLst>
          </p:cNvPr>
          <p:cNvSpPr/>
          <p:nvPr/>
        </p:nvSpPr>
        <p:spPr>
          <a:xfrm rot="16200000">
            <a:off x="8074514" y="3269999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22C8F8B-34C6-F308-3EEC-A471C886CC18}"/>
              </a:ext>
            </a:extLst>
          </p:cNvPr>
          <p:cNvCxnSpPr/>
          <p:nvPr/>
        </p:nvCxnSpPr>
        <p:spPr>
          <a:xfrm flipV="1">
            <a:off x="10983365" y="5569717"/>
            <a:ext cx="6165" cy="36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982B50B-9663-CF65-8A38-882EA37D990D}"/>
              </a:ext>
            </a:extLst>
          </p:cNvPr>
          <p:cNvSpPr txBox="1"/>
          <p:nvPr/>
        </p:nvSpPr>
        <p:spPr>
          <a:xfrm>
            <a:off x="8923307" y="2559792"/>
            <a:ext cx="2567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Dot-Product Attention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975F68-94AD-E271-51A2-687B53145A7D}"/>
              </a:ext>
            </a:extLst>
          </p:cNvPr>
          <p:cNvSpPr/>
          <p:nvPr/>
        </p:nvSpPr>
        <p:spPr>
          <a:xfrm rot="5400000">
            <a:off x="11003801" y="4890467"/>
            <a:ext cx="1335756" cy="361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86520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4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4E13C2-5511-91B0-0172-FAD057EA1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92" y="2692347"/>
            <a:ext cx="9333192" cy="3429667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FBD61-485C-F20C-B683-B4DE62DADEF7}"/>
              </a:ext>
            </a:extLst>
          </p:cNvPr>
          <p:cNvSpPr/>
          <p:nvPr/>
        </p:nvSpPr>
        <p:spPr>
          <a:xfrm>
            <a:off x="672533" y="1369402"/>
            <a:ext cx="10800000" cy="972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VN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Translate 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 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baseline="30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language (input)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 sentence 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baseline="30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language (output)</a:t>
            </a:r>
            <a:endParaRPr lang="en-VN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206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40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63BF64E4-1AC2-AEAA-8C09-2E0FCA15B1A7}"/>
                  </a:ext>
                </a:extLst>
              </p:cNvPr>
              <p:cNvSpPr>
                <a:spLocks noGrp="1"/>
              </p:cNvSpPr>
              <p:nvPr>
                <p:ph type="body" idx="13"/>
              </p:nvPr>
            </p:nvSpPr>
            <p:spPr>
              <a:xfrm>
                <a:off x="640596" y="2089401"/>
                <a:ext cx="7347813" cy="4244163"/>
              </a:xfrm>
            </p:spPr>
            <p:txBody>
              <a:bodyPr/>
              <a:lstStyle/>
              <a:p>
                <a:pPr marL="50799" indent="0">
                  <a:buNone/>
                </a:pPr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Dot-product attention	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Multiplicative attention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×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Additive attention 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63BF64E4-1AC2-AEAA-8C09-2E0FCA15B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3"/>
              </p:nvPr>
            </p:nvSpPr>
            <p:spPr>
              <a:xfrm>
                <a:off x="640596" y="2089401"/>
                <a:ext cx="7347813" cy="4244163"/>
              </a:xfrm>
              <a:blipFill>
                <a:blip r:embed="rId4"/>
                <a:stretch>
                  <a:fillRect l="-518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Seq2Seq + Attention Schema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84F6B39-EEA1-1B35-11CC-30160643AE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r="2811"/>
          <a:stretch/>
        </p:blipFill>
        <p:spPr>
          <a:xfrm>
            <a:off x="6693613" y="2863809"/>
            <a:ext cx="5314990" cy="32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4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41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5423467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Transformer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832F6-4CC7-A495-CC06-AE0460AEA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"/>
          <a:stretch/>
        </p:blipFill>
        <p:spPr>
          <a:xfrm>
            <a:off x="6866793" y="1369402"/>
            <a:ext cx="4605740" cy="528844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BCF5CF-E2E4-6318-2B58-709E59D2B7C6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dirty="0"/>
              <a:t>Architecture:</a:t>
            </a:r>
          </a:p>
          <a:p>
            <a:pPr marL="50799" indent="0">
              <a:buNone/>
            </a:pPr>
            <a:r>
              <a:rPr lang="en-US" sz="2400" dirty="0"/>
              <a:t>	Token Embedding</a:t>
            </a:r>
          </a:p>
          <a:p>
            <a:pPr marL="50799" indent="0">
              <a:buNone/>
            </a:pPr>
            <a:r>
              <a:rPr lang="en-US" sz="2400" dirty="0"/>
              <a:t>	Positional Embedding</a:t>
            </a:r>
          </a:p>
          <a:p>
            <a:pPr marL="50799" indent="0">
              <a:buNone/>
            </a:pPr>
            <a:r>
              <a:rPr lang="en-US" sz="2400" dirty="0"/>
              <a:t>	N x Encoder Layer:</a:t>
            </a:r>
          </a:p>
          <a:p>
            <a:pPr marL="50799" indent="0">
              <a:buNone/>
            </a:pPr>
            <a:r>
              <a:rPr lang="en-US" sz="2400" dirty="0"/>
              <a:t>	N x Decoder Layer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Core technique: 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021586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07A2C0-1666-7459-6A67-8BEBDC88A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3304" r="1873" b="5013"/>
          <a:stretch/>
        </p:blipFill>
        <p:spPr>
          <a:xfrm>
            <a:off x="7009731" y="4884252"/>
            <a:ext cx="4177353" cy="1929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42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BCF5CF-E2E4-6318-2B58-709E59D2B7C6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Input Embedding</a:t>
            </a:r>
          </a:p>
          <a:p>
            <a:pPr marL="50799" indent="0">
              <a:buNone/>
            </a:pPr>
            <a:r>
              <a:rPr lang="en-US" sz="2400" b="1" dirty="0"/>
              <a:t>Positional Encoding: Sinusoid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035A4DEF-3034-E225-CD1F-61094A62A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5" y="3569317"/>
            <a:ext cx="5493073" cy="2192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5AFF18-A752-BF4F-CA96-0E25F04EB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38" y="1211966"/>
            <a:ext cx="6193341" cy="367228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5423467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Transformer</a:t>
            </a:r>
          </a:p>
        </p:txBody>
      </p:sp>
    </p:spTree>
    <p:extLst>
      <p:ext uri="{BB962C8B-B14F-4D97-AF65-F5344CB8AC3E}">
        <p14:creationId xmlns:p14="http://schemas.microsoft.com/office/powerpoint/2010/main" val="469816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43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5423467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Transformer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BCF5CF-E2E4-6318-2B58-709E59D2B7C6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Multi-Head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A2321B-6A23-BFFF-FC79-50039EA83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87" y="2549081"/>
            <a:ext cx="7483518" cy="43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0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44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5423467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Transformer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BCF5CF-E2E4-6318-2B58-709E59D2B7C6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Multi-Head Attention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C18B63B-D07F-C370-2AB2-903971A9ADC6}"/>
              </a:ext>
            </a:extLst>
          </p:cNvPr>
          <p:cNvGraphicFramePr>
            <a:graphicFrameLocks noGrp="1"/>
          </p:cNvGraphicFramePr>
          <p:nvPr/>
        </p:nvGraphicFramePr>
        <p:xfrm>
          <a:off x="5884398" y="6130290"/>
          <a:ext cx="1563648" cy="6400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7607982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417453071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1665126084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649534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DE5E39-D815-0AA9-7B35-98DEC7F83E1B}"/>
              </a:ext>
            </a:extLst>
          </p:cNvPr>
          <p:cNvGraphicFramePr>
            <a:graphicFrameLocks noGrp="1"/>
          </p:cNvGraphicFramePr>
          <p:nvPr/>
        </p:nvGraphicFramePr>
        <p:xfrm>
          <a:off x="5884398" y="4863323"/>
          <a:ext cx="1563648" cy="6400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7607982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417453071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1665126084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649534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BA4C19A-5A76-C578-5A47-4FC4EA8EFA28}"/>
              </a:ext>
            </a:extLst>
          </p:cNvPr>
          <p:cNvGraphicFramePr>
            <a:graphicFrameLocks noGrp="1"/>
          </p:cNvGraphicFramePr>
          <p:nvPr/>
        </p:nvGraphicFramePr>
        <p:xfrm>
          <a:off x="9109476" y="4863323"/>
          <a:ext cx="1563648" cy="6400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7607982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417453071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1665126084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649534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7A017A7-2991-5503-38BA-A73E7A4E7398}"/>
              </a:ext>
            </a:extLst>
          </p:cNvPr>
          <p:cNvGraphicFramePr>
            <a:graphicFrameLocks noGrp="1"/>
          </p:cNvGraphicFramePr>
          <p:nvPr/>
        </p:nvGraphicFramePr>
        <p:xfrm>
          <a:off x="2672968" y="4863323"/>
          <a:ext cx="1563648" cy="6400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7607982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417453071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1665126084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649534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18D91959-CE4F-3F3A-479C-F0FAFF226720}"/>
              </a:ext>
            </a:extLst>
          </p:cNvPr>
          <p:cNvGraphicFramePr>
            <a:graphicFrameLocks noGrp="1"/>
          </p:cNvGraphicFramePr>
          <p:nvPr/>
        </p:nvGraphicFramePr>
        <p:xfrm>
          <a:off x="3486860" y="3407834"/>
          <a:ext cx="781824" cy="42672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A48D591A-D814-AE6A-E9FA-88275B00BF39}"/>
              </a:ext>
            </a:extLst>
          </p:cNvPr>
          <p:cNvGraphicFramePr>
            <a:graphicFrameLocks noGrp="1"/>
          </p:cNvGraphicFramePr>
          <p:nvPr/>
        </p:nvGraphicFramePr>
        <p:xfrm>
          <a:off x="3216180" y="3621194"/>
          <a:ext cx="781824" cy="42672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7E14EC9C-63B7-31B4-76F4-00BBC870D23D}"/>
              </a:ext>
            </a:extLst>
          </p:cNvPr>
          <p:cNvGraphicFramePr>
            <a:graphicFrameLocks noGrp="1"/>
          </p:cNvGraphicFramePr>
          <p:nvPr/>
        </p:nvGraphicFramePr>
        <p:xfrm>
          <a:off x="2974256" y="3834626"/>
          <a:ext cx="781824" cy="42672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E9976B35-97C4-4609-7610-020BA22AEAFA}"/>
              </a:ext>
            </a:extLst>
          </p:cNvPr>
          <p:cNvGraphicFramePr>
            <a:graphicFrameLocks noGrp="1"/>
          </p:cNvGraphicFramePr>
          <p:nvPr/>
        </p:nvGraphicFramePr>
        <p:xfrm>
          <a:off x="6805293" y="1565588"/>
          <a:ext cx="781824" cy="4267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0F5CBF46-2FDC-FA5C-E531-F25D337C3DF3}"/>
              </a:ext>
            </a:extLst>
          </p:cNvPr>
          <p:cNvGraphicFramePr>
            <a:graphicFrameLocks noGrp="1"/>
          </p:cNvGraphicFramePr>
          <p:nvPr/>
        </p:nvGraphicFramePr>
        <p:xfrm>
          <a:off x="6534613" y="1778948"/>
          <a:ext cx="781824" cy="4267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D669C136-C220-36E2-0230-2F5B16DEF7B0}"/>
              </a:ext>
            </a:extLst>
          </p:cNvPr>
          <p:cNvGraphicFramePr>
            <a:graphicFrameLocks noGrp="1"/>
          </p:cNvGraphicFramePr>
          <p:nvPr/>
        </p:nvGraphicFramePr>
        <p:xfrm>
          <a:off x="6292689" y="1992380"/>
          <a:ext cx="781824" cy="4267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CBD4C8C-35D4-884B-7381-D62DB86EDC3A}"/>
              </a:ext>
            </a:extLst>
          </p:cNvPr>
          <p:cNvGraphicFramePr>
            <a:graphicFrameLocks noGrp="1"/>
          </p:cNvGraphicFramePr>
          <p:nvPr/>
        </p:nvGraphicFramePr>
        <p:xfrm>
          <a:off x="9919720" y="3421964"/>
          <a:ext cx="781824" cy="42672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8C229C71-B7D4-EBD0-0DF3-9A02296BC321}"/>
              </a:ext>
            </a:extLst>
          </p:cNvPr>
          <p:cNvGraphicFramePr>
            <a:graphicFrameLocks noGrp="1"/>
          </p:cNvGraphicFramePr>
          <p:nvPr/>
        </p:nvGraphicFramePr>
        <p:xfrm>
          <a:off x="9649040" y="3635324"/>
          <a:ext cx="781824" cy="42672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3C9A2EBD-8CB7-6458-41F4-0945AE918B84}"/>
              </a:ext>
            </a:extLst>
          </p:cNvPr>
          <p:cNvGraphicFramePr>
            <a:graphicFrameLocks noGrp="1"/>
          </p:cNvGraphicFramePr>
          <p:nvPr/>
        </p:nvGraphicFramePr>
        <p:xfrm>
          <a:off x="9393468" y="3848756"/>
          <a:ext cx="781824" cy="42672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7A0CEE-C1AC-3DE1-BA59-CCAF3A88061D}"/>
              </a:ext>
            </a:extLst>
          </p:cNvPr>
          <p:cNvCxnSpPr>
            <a:cxnSpLocks/>
            <a:stCxn id="2" idx="0"/>
            <a:endCxn id="5" idx="2"/>
          </p:cNvCxnSpPr>
          <p:nvPr/>
        </p:nvCxnSpPr>
        <p:spPr>
          <a:xfrm flipV="1">
            <a:off x="6666222" y="5503403"/>
            <a:ext cx="0" cy="62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2">
            <a:extLst>
              <a:ext uri="{FF2B5EF4-FFF2-40B4-BE49-F238E27FC236}">
                <a16:creationId xmlns:a16="http://schemas.microsoft.com/office/drawing/2014/main" id="{2836A16C-DE7F-CA2C-DD90-63CB09D15CA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679870" y="5503403"/>
            <a:ext cx="3211430" cy="4134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5">
            <a:extLst>
              <a:ext uri="{FF2B5EF4-FFF2-40B4-BE49-F238E27FC236}">
                <a16:creationId xmlns:a16="http://schemas.microsoft.com/office/drawing/2014/main" id="{4E79228C-B13C-E69C-C461-90E5EA4C8AA0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3454792" y="5503404"/>
            <a:ext cx="3211430" cy="4132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574FE4-3A4F-B929-F8E9-A6C2615937C7}"/>
              </a:ext>
            </a:extLst>
          </p:cNvPr>
          <p:cNvSpPr txBox="1"/>
          <p:nvPr/>
        </p:nvSpPr>
        <p:spPr>
          <a:xfrm>
            <a:off x="3540083" y="5356051"/>
            <a:ext cx="101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CF030-63AE-9543-0266-EDFDDDC5B981}"/>
              </a:ext>
            </a:extLst>
          </p:cNvPr>
          <p:cNvSpPr txBox="1"/>
          <p:nvPr/>
        </p:nvSpPr>
        <p:spPr>
          <a:xfrm>
            <a:off x="6653930" y="5530507"/>
            <a:ext cx="101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70DAC-FA93-DEFF-A35E-53E88FD037D0}"/>
              </a:ext>
            </a:extLst>
          </p:cNvPr>
          <p:cNvSpPr txBox="1"/>
          <p:nvPr/>
        </p:nvSpPr>
        <p:spPr>
          <a:xfrm>
            <a:off x="9912504" y="5369699"/>
            <a:ext cx="101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F5D720-D130-C3EC-D3A6-59AE81FC770F}"/>
              </a:ext>
            </a:extLst>
          </p:cNvPr>
          <p:cNvSpPr txBox="1"/>
          <p:nvPr/>
        </p:nvSpPr>
        <p:spPr>
          <a:xfrm>
            <a:off x="3944408" y="6268186"/>
            <a:ext cx="156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 x Embed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09E97-650C-C989-3A51-68089A70824D}"/>
              </a:ext>
            </a:extLst>
          </p:cNvPr>
          <p:cNvCxnSpPr/>
          <p:nvPr/>
        </p:nvCxnSpPr>
        <p:spPr>
          <a:xfrm>
            <a:off x="2524088" y="4849675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CA64B6B-8260-D609-39CD-9681591A8FF3}"/>
              </a:ext>
            </a:extLst>
          </p:cNvPr>
          <p:cNvSpPr txBox="1"/>
          <p:nvPr/>
        </p:nvSpPr>
        <p:spPr>
          <a:xfrm>
            <a:off x="1825649" y="4987571"/>
            <a:ext cx="572992" cy="413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C305DC-14C5-9337-6CCD-F13C2E90B943}"/>
              </a:ext>
            </a:extLst>
          </p:cNvPr>
          <p:cNvCxnSpPr/>
          <p:nvPr/>
        </p:nvCxnSpPr>
        <p:spPr>
          <a:xfrm>
            <a:off x="5747571" y="4870249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4FC68F-99E6-00BA-FEAA-1600CADB6702}"/>
              </a:ext>
            </a:extLst>
          </p:cNvPr>
          <p:cNvSpPr txBox="1"/>
          <p:nvPr/>
        </p:nvSpPr>
        <p:spPr>
          <a:xfrm>
            <a:off x="5049132" y="5008145"/>
            <a:ext cx="572992" cy="413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8D8252-56F5-565B-EE6B-E6B3BF31A032}"/>
              </a:ext>
            </a:extLst>
          </p:cNvPr>
          <p:cNvCxnSpPr/>
          <p:nvPr/>
        </p:nvCxnSpPr>
        <p:spPr>
          <a:xfrm>
            <a:off x="8968106" y="4877384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DAA53F0-AD69-A011-C7A8-89CEA126B2A9}"/>
              </a:ext>
            </a:extLst>
          </p:cNvPr>
          <p:cNvSpPr txBox="1"/>
          <p:nvPr/>
        </p:nvSpPr>
        <p:spPr>
          <a:xfrm>
            <a:off x="8269667" y="5015280"/>
            <a:ext cx="572992" cy="413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675FD2-D8B0-E0B1-27D7-78B1825CB94E}"/>
              </a:ext>
            </a:extLst>
          </p:cNvPr>
          <p:cNvSpPr txBox="1"/>
          <p:nvPr/>
        </p:nvSpPr>
        <p:spPr>
          <a:xfrm>
            <a:off x="8607982" y="4354233"/>
            <a:ext cx="72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E0D2FE-4A14-1D45-404C-BAEB8A192F1B}"/>
              </a:ext>
            </a:extLst>
          </p:cNvPr>
          <p:cNvCxnSpPr>
            <a:cxnSpLocks/>
          </p:cNvCxnSpPr>
          <p:nvPr/>
        </p:nvCxnSpPr>
        <p:spPr>
          <a:xfrm>
            <a:off x="8607982" y="4734768"/>
            <a:ext cx="781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0A33CF-58F4-64C3-DF23-985AD52D07B5}"/>
              </a:ext>
            </a:extLst>
          </p:cNvPr>
          <p:cNvSpPr txBox="1"/>
          <p:nvPr/>
        </p:nvSpPr>
        <p:spPr>
          <a:xfrm>
            <a:off x="5497312" y="4353662"/>
            <a:ext cx="72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7B4653-C93E-B2CD-A369-DF453CF756BB}"/>
              </a:ext>
            </a:extLst>
          </p:cNvPr>
          <p:cNvCxnSpPr>
            <a:cxnSpLocks/>
          </p:cNvCxnSpPr>
          <p:nvPr/>
        </p:nvCxnSpPr>
        <p:spPr>
          <a:xfrm>
            <a:off x="5497312" y="4734197"/>
            <a:ext cx="781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AE21285-D83B-8E57-7B85-81052E1720A4}"/>
              </a:ext>
            </a:extLst>
          </p:cNvPr>
          <p:cNvSpPr txBox="1"/>
          <p:nvPr/>
        </p:nvSpPr>
        <p:spPr>
          <a:xfrm>
            <a:off x="2216374" y="4367534"/>
            <a:ext cx="72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6D053B-4D13-5300-B460-3C0BC572160C}"/>
              </a:ext>
            </a:extLst>
          </p:cNvPr>
          <p:cNvCxnSpPr>
            <a:cxnSpLocks/>
          </p:cNvCxnSpPr>
          <p:nvPr/>
        </p:nvCxnSpPr>
        <p:spPr>
          <a:xfrm>
            <a:off x="2216374" y="4748069"/>
            <a:ext cx="781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A133F6-B9FB-0402-FE62-95F031D0B035}"/>
              </a:ext>
            </a:extLst>
          </p:cNvPr>
          <p:cNvCxnSpPr>
            <a:cxnSpLocks/>
          </p:cNvCxnSpPr>
          <p:nvPr/>
        </p:nvCxnSpPr>
        <p:spPr>
          <a:xfrm flipH="1" flipV="1">
            <a:off x="3506578" y="4260810"/>
            <a:ext cx="33505" cy="5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0E4212-AFFB-D844-6AC0-07626289698D}"/>
              </a:ext>
            </a:extLst>
          </p:cNvPr>
          <p:cNvCxnSpPr>
            <a:cxnSpLocks/>
          </p:cNvCxnSpPr>
          <p:nvPr/>
        </p:nvCxnSpPr>
        <p:spPr>
          <a:xfrm flipV="1">
            <a:off x="6666222" y="4315271"/>
            <a:ext cx="0" cy="54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17363CB-5C9A-4D68-1A2E-EFECF3373E2C}"/>
              </a:ext>
            </a:extLst>
          </p:cNvPr>
          <p:cNvCxnSpPr>
            <a:cxnSpLocks/>
          </p:cNvCxnSpPr>
          <p:nvPr/>
        </p:nvCxnSpPr>
        <p:spPr>
          <a:xfrm flipV="1">
            <a:off x="9902408" y="4260810"/>
            <a:ext cx="0" cy="5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87783F-DFE8-B5D4-2ABF-245AEFE3AA4E}"/>
              </a:ext>
            </a:extLst>
          </p:cNvPr>
          <p:cNvSpPr txBox="1"/>
          <p:nvPr/>
        </p:nvSpPr>
        <p:spPr>
          <a:xfrm>
            <a:off x="3501812" y="4249555"/>
            <a:ext cx="72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341EDE-643B-F082-4FA4-9536C1DADCD6}"/>
              </a:ext>
            </a:extLst>
          </p:cNvPr>
          <p:cNvSpPr txBox="1"/>
          <p:nvPr/>
        </p:nvSpPr>
        <p:spPr>
          <a:xfrm>
            <a:off x="6699736" y="4264149"/>
            <a:ext cx="72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D0C933-620F-2D52-F1AC-DCD592943B3A}"/>
              </a:ext>
            </a:extLst>
          </p:cNvPr>
          <p:cNvSpPr txBox="1"/>
          <p:nvPr/>
        </p:nvSpPr>
        <p:spPr>
          <a:xfrm>
            <a:off x="9877653" y="4264149"/>
            <a:ext cx="72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720585-C962-D601-F03E-8C62B2DBD3BD}"/>
              </a:ext>
            </a:extLst>
          </p:cNvPr>
          <p:cNvSpPr txBox="1"/>
          <p:nvPr/>
        </p:nvSpPr>
        <p:spPr>
          <a:xfrm>
            <a:off x="2745617" y="4221835"/>
            <a:ext cx="572992" cy="413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A1933E-F348-E2A8-7317-D8B09E1A38E4}"/>
              </a:ext>
            </a:extLst>
          </p:cNvPr>
          <p:cNvCxnSpPr>
            <a:cxnSpLocks/>
          </p:cNvCxnSpPr>
          <p:nvPr/>
        </p:nvCxnSpPr>
        <p:spPr>
          <a:xfrm>
            <a:off x="2803129" y="4315271"/>
            <a:ext cx="390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25C585-CE78-A57D-86C6-052489B05368}"/>
              </a:ext>
            </a:extLst>
          </p:cNvPr>
          <p:cNvCxnSpPr/>
          <p:nvPr/>
        </p:nvCxnSpPr>
        <p:spPr>
          <a:xfrm>
            <a:off x="2857779" y="3541876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0C0E986-AAA6-ED07-4F3D-CFA7C0D6830F}"/>
              </a:ext>
            </a:extLst>
          </p:cNvPr>
          <p:cNvSpPr txBox="1"/>
          <p:nvPr/>
        </p:nvSpPr>
        <p:spPr>
          <a:xfrm>
            <a:off x="1849077" y="3679772"/>
            <a:ext cx="883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64210C-85BA-EAF9-E19D-65FC2FD10DF0}"/>
              </a:ext>
            </a:extLst>
          </p:cNvPr>
          <p:cNvCxnSpPr/>
          <p:nvPr/>
        </p:nvCxnSpPr>
        <p:spPr>
          <a:xfrm>
            <a:off x="5982848" y="3542902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3F455F-3C57-D60F-69BA-A97E56CFFB3B}"/>
              </a:ext>
            </a:extLst>
          </p:cNvPr>
          <p:cNvSpPr txBox="1"/>
          <p:nvPr/>
        </p:nvSpPr>
        <p:spPr>
          <a:xfrm>
            <a:off x="4974146" y="3680798"/>
            <a:ext cx="883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B8C2889-29B1-B5E3-7AA6-862F01AB6528}"/>
              </a:ext>
            </a:extLst>
          </p:cNvPr>
          <p:cNvCxnSpPr/>
          <p:nvPr/>
        </p:nvCxnSpPr>
        <p:spPr>
          <a:xfrm>
            <a:off x="9261883" y="3545766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D671B9-7729-325C-AED0-9FA06D62FD94}"/>
              </a:ext>
            </a:extLst>
          </p:cNvPr>
          <p:cNvSpPr txBox="1"/>
          <p:nvPr/>
        </p:nvSpPr>
        <p:spPr>
          <a:xfrm>
            <a:off x="8253181" y="3683662"/>
            <a:ext cx="883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Heads</a:t>
            </a:r>
          </a:p>
        </p:txBody>
      </p:sp>
      <p:sp>
        <p:nvSpPr>
          <p:cNvPr id="56" name="Rectangle: Rounded Corners 4">
            <a:extLst>
              <a:ext uri="{FF2B5EF4-FFF2-40B4-BE49-F238E27FC236}">
                <a16:creationId xmlns:a16="http://schemas.microsoft.com/office/drawing/2014/main" id="{7B275D63-D1BA-53F4-6FCE-0D74AEE9389B}"/>
              </a:ext>
            </a:extLst>
          </p:cNvPr>
          <p:cNvSpPr/>
          <p:nvPr/>
        </p:nvSpPr>
        <p:spPr>
          <a:xfrm>
            <a:off x="2681616" y="2658202"/>
            <a:ext cx="7996508" cy="419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1530BF-4F7F-3E02-A822-021F86CC3353}"/>
              </a:ext>
            </a:extLst>
          </p:cNvPr>
          <p:cNvCxnSpPr>
            <a:cxnSpLocks/>
          </p:cNvCxnSpPr>
          <p:nvPr/>
        </p:nvCxnSpPr>
        <p:spPr>
          <a:xfrm flipV="1">
            <a:off x="3454791" y="3077825"/>
            <a:ext cx="0" cy="33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A9E7DC-215C-ECD6-B09E-39FC8C5AE862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679870" y="3077825"/>
            <a:ext cx="19866" cy="357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D8F275-F178-2C26-1DED-13E0BBEABC99}"/>
              </a:ext>
            </a:extLst>
          </p:cNvPr>
          <p:cNvCxnSpPr/>
          <p:nvPr/>
        </p:nvCxnSpPr>
        <p:spPr>
          <a:xfrm flipV="1">
            <a:off x="10273741" y="3104928"/>
            <a:ext cx="0" cy="30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CC09150-8F4A-9EA0-F0D7-543EADA65D0F}"/>
              </a:ext>
            </a:extLst>
          </p:cNvPr>
          <p:cNvCxnSpPr>
            <a:stCxn id="56" idx="0"/>
            <a:endCxn id="15" idx="2"/>
          </p:cNvCxnSpPr>
          <p:nvPr/>
        </p:nvCxnSpPr>
        <p:spPr>
          <a:xfrm flipV="1">
            <a:off x="6679870" y="2419100"/>
            <a:ext cx="3731" cy="239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1857B228-7D94-9780-5AD2-49A0819F8394}"/>
              </a:ext>
            </a:extLst>
          </p:cNvPr>
          <p:cNvGraphicFramePr>
            <a:graphicFrameLocks noGrp="1"/>
          </p:cNvGraphicFramePr>
          <p:nvPr/>
        </p:nvGraphicFramePr>
        <p:xfrm>
          <a:off x="9393468" y="1629339"/>
          <a:ext cx="1563648" cy="6400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7607982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417453071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1665126084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649534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1A08CDA-B2B3-32A0-6B53-4A5A0CA8CD02}"/>
              </a:ext>
            </a:extLst>
          </p:cNvPr>
          <p:cNvCxnSpPr/>
          <p:nvPr/>
        </p:nvCxnSpPr>
        <p:spPr>
          <a:xfrm>
            <a:off x="7798489" y="1992308"/>
            <a:ext cx="1463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A73830A-C6C1-DBFA-E27B-93ACAE57AD05}"/>
              </a:ext>
            </a:extLst>
          </p:cNvPr>
          <p:cNvSpPr txBox="1"/>
          <p:nvPr/>
        </p:nvSpPr>
        <p:spPr>
          <a:xfrm>
            <a:off x="7997609" y="1964026"/>
            <a:ext cx="883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</a:p>
        </p:txBody>
      </p:sp>
      <p:graphicFrame>
        <p:nvGraphicFramePr>
          <p:cNvPr id="22528" name="Table 4">
            <a:extLst>
              <a:ext uri="{FF2B5EF4-FFF2-40B4-BE49-F238E27FC236}">
                <a16:creationId xmlns:a16="http://schemas.microsoft.com/office/drawing/2014/main" id="{2C99DE65-E26D-6EC3-6306-C14C504B360E}"/>
              </a:ext>
            </a:extLst>
          </p:cNvPr>
          <p:cNvGraphicFramePr>
            <a:graphicFrameLocks noGrp="1"/>
          </p:cNvGraphicFramePr>
          <p:nvPr/>
        </p:nvGraphicFramePr>
        <p:xfrm>
          <a:off x="6587690" y="3477835"/>
          <a:ext cx="781824" cy="4267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22529" name="Table 4">
            <a:extLst>
              <a:ext uri="{FF2B5EF4-FFF2-40B4-BE49-F238E27FC236}">
                <a16:creationId xmlns:a16="http://schemas.microsoft.com/office/drawing/2014/main" id="{AFB72725-2B34-BBE3-BFA9-53D975805458}"/>
              </a:ext>
            </a:extLst>
          </p:cNvPr>
          <p:cNvGraphicFramePr>
            <a:graphicFrameLocks noGrp="1"/>
          </p:cNvGraphicFramePr>
          <p:nvPr/>
        </p:nvGraphicFramePr>
        <p:xfrm>
          <a:off x="6317010" y="3691195"/>
          <a:ext cx="781824" cy="4267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  <p:graphicFrame>
        <p:nvGraphicFramePr>
          <p:cNvPr id="22531" name="Table 4">
            <a:extLst>
              <a:ext uri="{FF2B5EF4-FFF2-40B4-BE49-F238E27FC236}">
                <a16:creationId xmlns:a16="http://schemas.microsoft.com/office/drawing/2014/main" id="{64C0CDC9-EE46-99E1-3F51-1D91F7B25363}"/>
              </a:ext>
            </a:extLst>
          </p:cNvPr>
          <p:cNvGraphicFramePr>
            <a:graphicFrameLocks noGrp="1"/>
          </p:cNvGraphicFramePr>
          <p:nvPr/>
        </p:nvGraphicFramePr>
        <p:xfrm>
          <a:off x="6075086" y="3904627"/>
          <a:ext cx="781824" cy="4267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0608">
                  <a:extLst>
                    <a:ext uri="{9D8B030D-6E8A-4147-A177-3AD203B41FA5}">
                      <a16:colId xmlns:a16="http://schemas.microsoft.com/office/drawing/2014/main" val="1842066915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0484190"/>
                    </a:ext>
                  </a:extLst>
                </a:gridCol>
                <a:gridCol w="260608">
                  <a:extLst>
                    <a:ext uri="{9D8B030D-6E8A-4147-A177-3AD203B41FA5}">
                      <a16:colId xmlns:a16="http://schemas.microsoft.com/office/drawing/2014/main" val="3357716103"/>
                    </a:ext>
                  </a:extLst>
                </a:gridCol>
              </a:tblGrid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2890"/>
                  </a:ext>
                </a:extLst>
              </a:tr>
              <a:tr h="209877">
                <a:tc>
                  <a:txBody>
                    <a:bodyPr/>
                    <a:lstStyle/>
                    <a:p>
                      <a:endParaRPr lang="en-US" sz="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36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487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45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5423467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Transformer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832F6-4CC7-A495-CC06-AE0460AEA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"/>
          <a:stretch/>
        </p:blipFill>
        <p:spPr>
          <a:xfrm>
            <a:off x="6866793" y="1369402"/>
            <a:ext cx="4605740" cy="528844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BCF5CF-E2E4-6318-2B58-709E59D2B7C6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Masked Multi-Head Attention</a:t>
            </a:r>
          </a:p>
          <a:p>
            <a:pPr marL="50799" indent="0">
              <a:buNone/>
            </a:pPr>
            <a:r>
              <a:rPr lang="en-US" sz="2400" dirty="0"/>
              <a:t>Predict next token based on the history token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FDFE822-5214-EFD9-0F32-D3ED9D496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87" y="3429000"/>
            <a:ext cx="5255913" cy="2424715"/>
          </a:xfrm>
          <a:prstGeom prst="rect">
            <a:avLst/>
          </a:prstGeom>
        </p:spPr>
      </p:pic>
      <p:sp>
        <p:nvSpPr>
          <p:cNvPr id="9" name="Right Triangle 8">
            <a:extLst>
              <a:ext uri="{FF2B5EF4-FFF2-40B4-BE49-F238E27FC236}">
                <a16:creationId xmlns:a16="http://schemas.microsoft.com/office/drawing/2014/main" id="{6D976671-67BD-4A39-CAD4-91079632D46A}"/>
              </a:ext>
            </a:extLst>
          </p:cNvPr>
          <p:cNvSpPr/>
          <p:nvPr/>
        </p:nvSpPr>
        <p:spPr>
          <a:xfrm rot="10800000">
            <a:off x="2675964" y="3805518"/>
            <a:ext cx="3383523" cy="1683080"/>
          </a:xfrm>
          <a:prstGeom prst="rt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17AD05-B376-945F-2653-D771D006B41D}"/>
              </a:ext>
            </a:extLst>
          </p:cNvPr>
          <p:cNvSpPr/>
          <p:nvPr/>
        </p:nvSpPr>
        <p:spPr>
          <a:xfrm>
            <a:off x="6866793" y="2674240"/>
            <a:ext cx="1432334" cy="4454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Seen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303D09-442A-EBDA-447F-3F83CBFA95D6}"/>
              </a:ext>
            </a:extLst>
          </p:cNvPr>
          <p:cNvCxnSpPr>
            <a:stCxn id="10" idx="2"/>
          </p:cNvCxnSpPr>
          <p:nvPr/>
        </p:nvCxnSpPr>
        <p:spPr>
          <a:xfrm flipH="1">
            <a:off x="5459506" y="3119718"/>
            <a:ext cx="2123454" cy="1131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34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46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5423467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Transformer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BCF5CF-E2E4-6318-2B58-709E59D2B7C6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Masked Multi-Head Attention</a:t>
            </a:r>
          </a:p>
          <a:p>
            <a:pPr marL="50799" indent="0">
              <a:buNone/>
            </a:pPr>
            <a:r>
              <a:rPr lang="en-US" sz="2400" dirty="0"/>
              <a:t>Predict next token based on the history token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FDFE822-5214-EFD9-0F32-D3ED9D496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54" y="1369402"/>
            <a:ext cx="5255913" cy="2424715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830B607-DDD0-9175-B213-657E52B71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26" y="4218769"/>
            <a:ext cx="8671948" cy="2333701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38EAFCA5-1161-17CE-D210-3C628E56C1BB}"/>
              </a:ext>
            </a:extLst>
          </p:cNvPr>
          <p:cNvSpPr/>
          <p:nvPr/>
        </p:nvSpPr>
        <p:spPr>
          <a:xfrm rot="10800000">
            <a:off x="8480002" y="1697711"/>
            <a:ext cx="3383523" cy="1683080"/>
          </a:xfrm>
          <a:prstGeom prst="rt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15570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47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Neural Machine Translation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546B51-A9BC-FC12-4C70-43054BD36D21}"/>
              </a:ext>
            </a:extLst>
          </p:cNvPr>
          <p:cNvSpPr/>
          <p:nvPr/>
        </p:nvSpPr>
        <p:spPr>
          <a:xfrm>
            <a:off x="672533" y="1369402"/>
            <a:ext cx="5423467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Transformer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38EAFCA5-1161-17CE-D210-3C628E56C1BB}"/>
              </a:ext>
            </a:extLst>
          </p:cNvPr>
          <p:cNvSpPr/>
          <p:nvPr/>
        </p:nvSpPr>
        <p:spPr>
          <a:xfrm rot="10800000">
            <a:off x="8480002" y="1697711"/>
            <a:ext cx="3383523" cy="1683080"/>
          </a:xfrm>
          <a:prstGeom prst="rt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75002A-6908-032A-1791-547D5DC1C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35" y="2280244"/>
            <a:ext cx="7864871" cy="45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60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6B53BC0-4C3A-8519-957E-EA3B0DD2E191}"/>
              </a:ext>
            </a:extLst>
          </p:cNvPr>
          <p:cNvSpPr txBox="1">
            <a:spLocks/>
          </p:cNvSpPr>
          <p:nvPr/>
        </p:nvSpPr>
        <p:spPr>
          <a:xfrm>
            <a:off x="648349" y="1378635"/>
            <a:ext cx="10934052" cy="503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Tokenizer: </a:t>
            </a:r>
            <a:r>
              <a:rPr lang="en-US" sz="2400" b="1" dirty="0" err="1">
                <a:hlinkClick r:id="rId3"/>
              </a:rPr>
              <a:t>SentencePiece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48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Transformer for NMT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781043F-8014-C6EC-1DE0-692E2A177D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66372" y="4104533"/>
            <a:ext cx="6307872" cy="173959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50799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8FFB624-0AAB-A961-CDB3-1A18E9958EE2}"/>
              </a:ext>
            </a:extLst>
          </p:cNvPr>
          <p:cNvCxnSpPr/>
          <p:nvPr/>
        </p:nvCxnSpPr>
        <p:spPr>
          <a:xfrm flipV="1">
            <a:off x="10757210" y="3560850"/>
            <a:ext cx="0" cy="277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9BC360-8161-0BDD-A7D8-2A723CC2FCE9}"/>
              </a:ext>
            </a:extLst>
          </p:cNvPr>
          <p:cNvCxnSpPr/>
          <p:nvPr/>
        </p:nvCxnSpPr>
        <p:spPr>
          <a:xfrm flipV="1">
            <a:off x="9374458" y="3560850"/>
            <a:ext cx="0" cy="277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3A58BE-7B25-2DEF-6ED7-F9380B489DFC}"/>
              </a:ext>
            </a:extLst>
          </p:cNvPr>
          <p:cNvCxnSpPr/>
          <p:nvPr/>
        </p:nvCxnSpPr>
        <p:spPr>
          <a:xfrm flipV="1">
            <a:off x="7980555" y="3560850"/>
            <a:ext cx="0" cy="277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531B4D-8BD4-FB41-36C4-21F286A45D3B}"/>
              </a:ext>
            </a:extLst>
          </p:cNvPr>
          <p:cNvCxnSpPr/>
          <p:nvPr/>
        </p:nvCxnSpPr>
        <p:spPr>
          <a:xfrm flipV="1">
            <a:off x="6843132" y="3577115"/>
            <a:ext cx="0" cy="277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7FD214-2195-E216-95BD-DDF905B8B9A3}"/>
              </a:ext>
            </a:extLst>
          </p:cNvPr>
          <p:cNvCxnSpPr/>
          <p:nvPr/>
        </p:nvCxnSpPr>
        <p:spPr>
          <a:xfrm flipV="1">
            <a:off x="5597912" y="3560850"/>
            <a:ext cx="0" cy="277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60B102C-BBB7-8B35-2E0C-2E7CB2492042}"/>
              </a:ext>
            </a:extLst>
          </p:cNvPr>
          <p:cNvGraphicFramePr>
            <a:graphicFrameLocks noGrp="1"/>
          </p:cNvGraphicFramePr>
          <p:nvPr/>
        </p:nvGraphicFramePr>
        <p:xfrm>
          <a:off x="640597" y="3822904"/>
          <a:ext cx="1146097" cy="228600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146097">
                  <a:extLst>
                    <a:ext uri="{9D8B030D-6E8A-4147-A177-3AD203B41FA5}">
                      <a16:colId xmlns:a16="http://schemas.microsoft.com/office/drawing/2014/main" val="505456375"/>
                    </a:ext>
                  </a:extLst>
                </a:gridCol>
              </a:tblGrid>
              <a:tr h="3433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1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ôi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8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634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àm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762403"/>
                  </a:ext>
                </a:extLst>
              </a:tr>
            </a:tbl>
          </a:graphicData>
        </a:graphic>
      </p:graphicFrame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30565DA2-F431-6C51-1A34-A85B2761AC34}"/>
              </a:ext>
            </a:extLst>
          </p:cNvPr>
          <p:cNvSpPr/>
          <p:nvPr/>
        </p:nvSpPr>
        <p:spPr>
          <a:xfrm>
            <a:off x="2419815" y="4104533"/>
            <a:ext cx="1851102" cy="17395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D0F1F2-D1D7-6DC1-5ADB-A7C42B0579B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786694" y="4965904"/>
            <a:ext cx="633121" cy="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8D7E57-C1C9-7919-B253-8389B979773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270917" y="4974329"/>
            <a:ext cx="795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285731FE-3F0E-3515-475D-8123847873C0}"/>
              </a:ext>
            </a:extLst>
          </p:cNvPr>
          <p:cNvGraphicFramePr>
            <a:graphicFrameLocks noGrp="1"/>
          </p:cNvGraphicFramePr>
          <p:nvPr/>
        </p:nvGraphicFramePr>
        <p:xfrm>
          <a:off x="5066372" y="6338428"/>
          <a:ext cx="6307870" cy="396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1574">
                  <a:extLst>
                    <a:ext uri="{9D8B030D-6E8A-4147-A177-3AD203B41FA5}">
                      <a16:colId xmlns:a16="http://schemas.microsoft.com/office/drawing/2014/main" val="2801911288"/>
                    </a:ext>
                  </a:extLst>
                </a:gridCol>
                <a:gridCol w="968670">
                  <a:extLst>
                    <a:ext uri="{9D8B030D-6E8A-4147-A177-3AD203B41FA5}">
                      <a16:colId xmlns:a16="http://schemas.microsoft.com/office/drawing/2014/main" val="1462231050"/>
                    </a:ext>
                  </a:extLst>
                </a:gridCol>
                <a:gridCol w="1244476">
                  <a:extLst>
                    <a:ext uri="{9D8B030D-6E8A-4147-A177-3AD203B41FA5}">
                      <a16:colId xmlns:a16="http://schemas.microsoft.com/office/drawing/2014/main" val="2901512955"/>
                    </a:ext>
                  </a:extLst>
                </a:gridCol>
                <a:gridCol w="1571576">
                  <a:extLst>
                    <a:ext uri="{9D8B030D-6E8A-4147-A177-3AD203B41FA5}">
                      <a16:colId xmlns:a16="http://schemas.microsoft.com/office/drawing/2014/main" val="2084682464"/>
                    </a:ext>
                  </a:extLst>
                </a:gridCol>
                <a:gridCol w="1261574">
                  <a:extLst>
                    <a:ext uri="{9D8B030D-6E8A-4147-A177-3AD203B41FA5}">
                      <a16:colId xmlns:a16="http://schemas.microsoft.com/office/drawing/2014/main" val="3593399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&lt;start&gt;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72339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C1FF14B-C6F6-DC6D-9E0B-B5C1D94DE16D}"/>
              </a:ext>
            </a:extLst>
          </p:cNvPr>
          <p:cNvGraphicFramePr>
            <a:graphicFrameLocks noGrp="1"/>
          </p:cNvGraphicFramePr>
          <p:nvPr/>
        </p:nvGraphicFramePr>
        <p:xfrm>
          <a:off x="5066371" y="3075275"/>
          <a:ext cx="6307871" cy="396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1574">
                  <a:extLst>
                    <a:ext uri="{9D8B030D-6E8A-4147-A177-3AD203B41FA5}">
                      <a16:colId xmlns:a16="http://schemas.microsoft.com/office/drawing/2014/main" val="2801911288"/>
                    </a:ext>
                  </a:extLst>
                </a:gridCol>
                <a:gridCol w="968670">
                  <a:extLst>
                    <a:ext uri="{9D8B030D-6E8A-4147-A177-3AD203B41FA5}">
                      <a16:colId xmlns:a16="http://schemas.microsoft.com/office/drawing/2014/main" val="1462231050"/>
                    </a:ext>
                  </a:extLst>
                </a:gridCol>
                <a:gridCol w="1468244">
                  <a:extLst>
                    <a:ext uri="{9D8B030D-6E8A-4147-A177-3AD203B41FA5}">
                      <a16:colId xmlns:a16="http://schemas.microsoft.com/office/drawing/2014/main" val="2901512955"/>
                    </a:ext>
                  </a:extLst>
                </a:gridCol>
                <a:gridCol w="1347809">
                  <a:extLst>
                    <a:ext uri="{9D8B030D-6E8A-4147-A177-3AD203B41FA5}">
                      <a16:colId xmlns:a16="http://schemas.microsoft.com/office/drawing/2014/main" val="2084682464"/>
                    </a:ext>
                  </a:extLst>
                </a:gridCol>
                <a:gridCol w="1261574">
                  <a:extLst>
                    <a:ext uri="{9D8B030D-6E8A-4147-A177-3AD203B41FA5}">
                      <a16:colId xmlns:a16="http://schemas.microsoft.com/office/drawing/2014/main" val="3593399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_earn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&lt;end&gt;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723397"/>
                  </a:ext>
                </a:extLst>
              </a:tr>
            </a:tbl>
          </a:graphicData>
        </a:graphic>
      </p:graphicFrame>
      <p:graphicFrame>
        <p:nvGraphicFramePr>
          <p:cNvPr id="18" name="Table 16">
            <a:extLst>
              <a:ext uri="{FF2B5EF4-FFF2-40B4-BE49-F238E27FC236}">
                <a16:creationId xmlns:a16="http://schemas.microsoft.com/office/drawing/2014/main" id="{111286FD-3495-04D4-8A99-1C2D389CEC8B}"/>
              </a:ext>
            </a:extLst>
          </p:cNvPr>
          <p:cNvGraphicFramePr>
            <a:graphicFrameLocks noGrp="1"/>
          </p:cNvGraphicFramePr>
          <p:nvPr/>
        </p:nvGraphicFramePr>
        <p:xfrm>
          <a:off x="5408341" y="2125748"/>
          <a:ext cx="5965902" cy="396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05363">
                  <a:extLst>
                    <a:ext uri="{9D8B030D-6E8A-4147-A177-3AD203B41FA5}">
                      <a16:colId xmlns:a16="http://schemas.microsoft.com/office/drawing/2014/main" val="1462231050"/>
                    </a:ext>
                  </a:extLst>
                </a:gridCol>
                <a:gridCol w="1226141">
                  <a:extLst>
                    <a:ext uri="{9D8B030D-6E8A-4147-A177-3AD203B41FA5}">
                      <a16:colId xmlns:a16="http://schemas.microsoft.com/office/drawing/2014/main" val="2901512955"/>
                    </a:ext>
                  </a:extLst>
                </a:gridCol>
                <a:gridCol w="1548422">
                  <a:extLst>
                    <a:ext uri="{9D8B030D-6E8A-4147-A177-3AD203B41FA5}">
                      <a16:colId xmlns:a16="http://schemas.microsoft.com/office/drawing/2014/main" val="2084682464"/>
                    </a:ext>
                  </a:extLst>
                </a:gridCol>
                <a:gridCol w="1242988">
                  <a:extLst>
                    <a:ext uri="{9D8B030D-6E8A-4147-A177-3AD203B41FA5}">
                      <a16:colId xmlns:a16="http://schemas.microsoft.com/office/drawing/2014/main" val="3593399991"/>
                    </a:ext>
                  </a:extLst>
                </a:gridCol>
                <a:gridCol w="1242988">
                  <a:extLst>
                    <a:ext uri="{9D8B030D-6E8A-4147-A177-3AD203B41FA5}">
                      <a16:colId xmlns:a16="http://schemas.microsoft.com/office/drawing/2014/main" val="3750460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&lt;end&gt;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7233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3D6D6D1-84D6-5074-919F-62E088475200}"/>
              </a:ext>
            </a:extLst>
          </p:cNvPr>
          <p:cNvSpPr txBox="1"/>
          <p:nvPr/>
        </p:nvSpPr>
        <p:spPr>
          <a:xfrm>
            <a:off x="3784552" y="3111908"/>
            <a:ext cx="123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DA5DF7-9270-E8D1-8E78-4DEA33B0BDAF}"/>
              </a:ext>
            </a:extLst>
          </p:cNvPr>
          <p:cNvSpPr txBox="1"/>
          <p:nvPr/>
        </p:nvSpPr>
        <p:spPr>
          <a:xfrm>
            <a:off x="7772399" y="1725637"/>
            <a:ext cx="123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21" name="Rectangle: Rounded Corners 30">
            <a:extLst>
              <a:ext uri="{FF2B5EF4-FFF2-40B4-BE49-F238E27FC236}">
                <a16:creationId xmlns:a16="http://schemas.microsoft.com/office/drawing/2014/main" id="{07C2B0C1-8EE8-E0EC-98B1-53739B302EEE}"/>
              </a:ext>
            </a:extLst>
          </p:cNvPr>
          <p:cNvSpPr/>
          <p:nvPr/>
        </p:nvSpPr>
        <p:spPr>
          <a:xfrm>
            <a:off x="5066372" y="2646450"/>
            <a:ext cx="6307872" cy="3945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518729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49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– Transformer for NMT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60B102C-BBB7-8B35-2E0C-2E7CB2492042}"/>
              </a:ext>
            </a:extLst>
          </p:cNvPr>
          <p:cNvGraphicFramePr>
            <a:graphicFrameLocks noGrp="1"/>
          </p:cNvGraphicFramePr>
          <p:nvPr/>
        </p:nvGraphicFramePr>
        <p:xfrm>
          <a:off x="4213789" y="2808703"/>
          <a:ext cx="1146097" cy="228600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146097">
                  <a:extLst>
                    <a:ext uri="{9D8B030D-6E8A-4147-A177-3AD203B41FA5}">
                      <a16:colId xmlns:a16="http://schemas.microsoft.com/office/drawing/2014/main" val="505456375"/>
                    </a:ext>
                  </a:extLst>
                </a:gridCol>
              </a:tblGrid>
              <a:tr h="3433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1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ôi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8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634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àm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76240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3D6D6D1-84D6-5074-919F-62E088475200}"/>
              </a:ext>
            </a:extLst>
          </p:cNvPr>
          <p:cNvSpPr txBox="1"/>
          <p:nvPr/>
        </p:nvSpPr>
        <p:spPr>
          <a:xfrm>
            <a:off x="975358" y="3720870"/>
            <a:ext cx="174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130BEA-DC63-9A3A-DCAA-E1BC6EB91608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>
            <a:off x="2725197" y="3951703"/>
            <a:ext cx="1488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54705F-418A-6A8B-7144-AD39535A0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81" y="1411456"/>
            <a:ext cx="5636409" cy="5001065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1A1F434-9736-D4E9-62EA-3B59D3541C01}"/>
              </a:ext>
            </a:extLst>
          </p:cNvPr>
          <p:cNvSpPr txBox="1">
            <a:spLocks/>
          </p:cNvSpPr>
          <p:nvPr/>
        </p:nvSpPr>
        <p:spPr>
          <a:xfrm>
            <a:off x="648349" y="1378635"/>
            <a:ext cx="10934052" cy="503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Tokenizer: </a:t>
            </a:r>
            <a:r>
              <a:rPr lang="en-US" sz="2400" b="1" dirty="0" err="1">
                <a:hlinkClick r:id="rId4"/>
              </a:rPr>
              <a:t>SentencePiece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8706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5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89CB9DD4-3D8C-0791-4283-A98A79E752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3" y="2356338"/>
                <a:ext cx="11263433" cy="3902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 marL="393699" indent="-342900"/>
                <a:r>
                  <a:rPr lang="en-US" sz="2400" dirty="0"/>
                  <a:t>Can be formulated as an optimization problem:	</a:t>
                </a:r>
                <a:endParaRPr lang="vi-VN" sz="2400" i="1" dirty="0"/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50799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is a scoring function over source and target sentences</a:t>
                </a:r>
              </a:p>
              <a:p>
                <a:r>
                  <a:rPr lang="en-US" sz="2400" dirty="0"/>
                  <a:t>Requires two components:</a:t>
                </a:r>
              </a:p>
              <a:p>
                <a:pPr marL="889000" indent="-508000">
                  <a:buFont typeface="Wingdings" pitchFamily="2" charset="2"/>
                  <a:buChar char="q"/>
                </a:pPr>
                <a:r>
                  <a:rPr lang="en-US" sz="2400" dirty="0">
                    <a:solidFill>
                      <a:srgbClr val="FF0000"/>
                    </a:solidFill>
                  </a:rPr>
                  <a:t>Learning algorithm </a:t>
                </a:r>
                <a:r>
                  <a:rPr lang="en-US" sz="2400" dirty="0"/>
                  <a:t>to compute parameters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marL="889000" indent="-508000">
                  <a:buFont typeface="Wingdings" pitchFamily="2" charset="2"/>
                  <a:buChar char="q"/>
                </a:pPr>
                <a:r>
                  <a:rPr lang="en-US" sz="2400" dirty="0">
                    <a:solidFill>
                      <a:srgbClr val="FF0000"/>
                    </a:solidFill>
                  </a:rPr>
                  <a:t>Decoding algorithm </a:t>
                </a:r>
                <a:r>
                  <a:rPr lang="en-US" sz="2400" dirty="0"/>
                  <a:t>for computing the best translation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vi-V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89CB9DD4-3D8C-0791-4283-A98A79E75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3" y="2356338"/>
                <a:ext cx="11263433" cy="3902394"/>
              </a:xfrm>
              <a:prstGeom prst="rect">
                <a:avLst/>
              </a:prstGeom>
              <a:blipFill>
                <a:blip r:embed="rId2"/>
                <a:stretch>
                  <a:fillRect l="-3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B3DA6B-14EB-FBDD-4BEA-06FB4C41630D}"/>
              </a:ext>
            </a:extLst>
          </p:cNvPr>
          <p:cNvSpPr/>
          <p:nvPr/>
        </p:nvSpPr>
        <p:spPr>
          <a:xfrm>
            <a:off x="672533" y="1369402"/>
            <a:ext cx="10800000" cy="972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VN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Translate 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 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baseline="30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language (input)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 sentence 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baseline="30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language (output)</a:t>
            </a:r>
            <a:endParaRPr lang="en-VN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857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50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Decoding in NMT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229797-0F72-4906-DBA5-3B904F5D2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" y="2856246"/>
            <a:ext cx="10540728" cy="3014691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56485BDE-B40F-5387-DE9F-A670954E9277}"/>
              </a:ext>
            </a:extLst>
          </p:cNvPr>
          <p:cNvSpPr/>
          <p:nvPr/>
        </p:nvSpPr>
        <p:spPr>
          <a:xfrm rot="16200000">
            <a:off x="2961927" y="3682319"/>
            <a:ext cx="304323" cy="468156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7A09BB-A599-C52A-34F0-32180D4409FE}"/>
              </a:ext>
            </a:extLst>
          </p:cNvPr>
          <p:cNvSpPr txBox="1"/>
          <p:nvPr/>
        </p:nvSpPr>
        <p:spPr>
          <a:xfrm>
            <a:off x="1416667" y="6175261"/>
            <a:ext cx="33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Sequence (Source)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FD50B8B-1CF8-BF59-9BD9-0B19D2AC74C6}"/>
              </a:ext>
            </a:extLst>
          </p:cNvPr>
          <p:cNvSpPr/>
          <p:nvPr/>
        </p:nvSpPr>
        <p:spPr>
          <a:xfrm rot="5400000">
            <a:off x="8841667" y="309390"/>
            <a:ext cx="304323" cy="468156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B4BA09-43EE-E815-994E-0D9DE847E798}"/>
              </a:ext>
            </a:extLst>
          </p:cNvPr>
          <p:cNvSpPr/>
          <p:nvPr/>
        </p:nvSpPr>
        <p:spPr>
          <a:xfrm>
            <a:off x="877964" y="3826412"/>
            <a:ext cx="4397421" cy="11816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7F87E7-CA54-B62A-661B-4D7020465476}"/>
              </a:ext>
            </a:extLst>
          </p:cNvPr>
          <p:cNvSpPr/>
          <p:nvPr/>
        </p:nvSpPr>
        <p:spPr>
          <a:xfrm>
            <a:off x="6795117" y="3826412"/>
            <a:ext cx="4397421" cy="11816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405F62-33ED-B6C6-2EC6-D7DE66082BA2}"/>
              </a:ext>
            </a:extLst>
          </p:cNvPr>
          <p:cNvSpPr txBox="1"/>
          <p:nvPr/>
        </p:nvSpPr>
        <p:spPr>
          <a:xfrm>
            <a:off x="7254202" y="2135738"/>
            <a:ext cx="366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 Sequence (Target)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77C2E2-BD14-908B-2597-DC35B0C44B12}"/>
              </a:ext>
            </a:extLst>
          </p:cNvPr>
          <p:cNvSpPr/>
          <p:nvPr/>
        </p:nvSpPr>
        <p:spPr>
          <a:xfrm>
            <a:off x="6432579" y="2698031"/>
            <a:ext cx="915370" cy="834131"/>
          </a:xfrm>
          <a:prstGeom prst="ellipse">
            <a:avLst/>
          </a:prstGeom>
          <a:noFill/>
          <a:ln w="412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0FD07E-DAD3-EC3D-2DC3-9FBC632BE375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4811509" y="1808870"/>
            <a:ext cx="1621070" cy="1306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D875FB-50F6-DAAC-5AE1-CA3E19B8B66A}"/>
              </a:ext>
            </a:extLst>
          </p:cNvPr>
          <p:cNvSpPr txBox="1"/>
          <p:nvPr/>
        </p:nvSpPr>
        <p:spPr>
          <a:xfrm>
            <a:off x="773308" y="1476630"/>
            <a:ext cx="4397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choose “Best candidate”</a:t>
            </a:r>
          </a:p>
        </p:txBody>
      </p:sp>
    </p:spTree>
    <p:extLst>
      <p:ext uri="{BB962C8B-B14F-4D97-AF65-F5344CB8AC3E}">
        <p14:creationId xmlns:p14="http://schemas.microsoft.com/office/powerpoint/2010/main" val="698560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51</a:t>
            </a:fld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FA1AA9-730B-FE77-FF16-D45DDDE95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Decoding in NMT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Greedy Decoding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9BAEB8-F6B5-F244-C982-36D69154EFDA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Compute argmax at every step of decoder to generate token</a:t>
            </a:r>
            <a:endParaRPr lang="en-US" sz="240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F29A798-7401-0E63-DC44-FEB82CF97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53" y="2792199"/>
            <a:ext cx="6711693" cy="39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52</a:t>
            </a:fld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FD2BBEF-EA96-5861-655E-274389BC5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Decoding in NMT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Exhaustive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479BAEB8-F6B5-F244-C982-36D69154EF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349" y="2089401"/>
                <a:ext cx="10934052" cy="43231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Algorithm: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vi-VN" sz="2400" b="0" i="1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vi-V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vi-V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vi-V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vi-V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vi-V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Requires computing all possible sequences</a:t>
                </a:r>
              </a:p>
              <a:p>
                <a:pPr marL="50799" indent="0">
                  <a:buNone/>
                </a:pPr>
                <a:r>
                  <a:rPr lang="en-US" sz="2400" dirty="0"/>
                  <a:t>	O(V</a:t>
                </a:r>
                <a:r>
                  <a:rPr lang="en-US" sz="2400" baseline="30000" dirty="0"/>
                  <a:t>T</a:t>
                </a:r>
                <a:r>
                  <a:rPr lang="en-US" sz="2400" dirty="0"/>
                  <a:t>) complexity</a:t>
                </a:r>
              </a:p>
              <a:p>
                <a:pPr marL="50799" indent="0">
                  <a:buNone/>
                </a:pPr>
                <a:r>
                  <a:rPr lang="en-US" sz="2400" dirty="0"/>
                  <a:t>	=&gt; Too expensive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479BAEB8-F6B5-F244-C982-36D69154E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49" y="2089401"/>
                <a:ext cx="10934052" cy="4323121"/>
              </a:xfrm>
              <a:prstGeom prst="rect">
                <a:avLst/>
              </a:prstGeom>
              <a:blipFill>
                <a:blip r:embed="rId3"/>
                <a:stretch>
                  <a:fillRect l="-2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523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53</a:t>
            </a:fld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020DD35-CEA8-CCF6-902E-9FF1015D1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Decoding in NMT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479BAEB8-F6B5-F244-C982-36D69154EF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349" y="2089401"/>
                <a:ext cx="10934052" cy="43231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A middle ground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At every step, keep track of the k most probable partial translations (hypotheses)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Score of each hypothesis = log probability: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,…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Not guaranteed to be optimal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More efficient than exhaustive search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479BAEB8-F6B5-F244-C982-36D69154E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49" y="2089401"/>
                <a:ext cx="10934052" cy="4323121"/>
              </a:xfrm>
              <a:prstGeom prst="rect">
                <a:avLst/>
              </a:prstGeom>
              <a:blipFill>
                <a:blip r:embed="rId3"/>
                <a:stretch>
                  <a:fillRect l="-232" b="-17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353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9BAEB8-F6B5-F244-C982-36D69154EFDA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dirty="0"/>
              <a:t>Beam size = 2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48232F1-4085-26E4-F605-F6CBD83032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5" r="84536"/>
          <a:stretch/>
        </p:blipFill>
        <p:spPr>
          <a:xfrm>
            <a:off x="1792224" y="3000243"/>
            <a:ext cx="1341120" cy="34889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54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Decoding in NMT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Beam Search</a:t>
            </a:r>
          </a:p>
        </p:txBody>
      </p:sp>
    </p:spTree>
    <p:extLst>
      <p:ext uri="{BB962C8B-B14F-4D97-AF65-F5344CB8AC3E}">
        <p14:creationId xmlns:p14="http://schemas.microsoft.com/office/powerpoint/2010/main" val="1175240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48232F1-4085-26E4-F605-F6CBD83032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8"/>
          <a:stretch/>
        </p:blipFill>
        <p:spPr>
          <a:xfrm>
            <a:off x="1792224" y="2166081"/>
            <a:ext cx="2731008" cy="4323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55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Decoding in NMT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Beam Search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9BAEB8-F6B5-F244-C982-36D69154EFDA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1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dirty="0"/>
              <a:t>Beam size = 2</a:t>
            </a:r>
          </a:p>
        </p:txBody>
      </p:sp>
    </p:spTree>
    <p:extLst>
      <p:ext uri="{BB962C8B-B14F-4D97-AF65-F5344CB8AC3E}">
        <p14:creationId xmlns:p14="http://schemas.microsoft.com/office/powerpoint/2010/main" val="823458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48232F1-4085-26E4-F605-F6CBD8303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24" y="2166081"/>
            <a:ext cx="8672052" cy="4323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56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Decoding in NMT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Beam Search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9BAEB8-F6B5-F244-C982-36D69154EFDA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dirty="0"/>
              <a:t>Beam size = 2</a:t>
            </a:r>
          </a:p>
        </p:txBody>
      </p:sp>
    </p:spTree>
    <p:extLst>
      <p:ext uri="{BB962C8B-B14F-4D97-AF65-F5344CB8AC3E}">
        <p14:creationId xmlns:p14="http://schemas.microsoft.com/office/powerpoint/2010/main" val="4182156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57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Decoding in NMT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479BAEB8-F6B5-F244-C982-36D69154EF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349" y="2089401"/>
                <a:ext cx="10934052" cy="43231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Different hypotheses may produce &lt;end&gt; token at different timesteps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Continue beam search until:</a:t>
                </a:r>
              </a:p>
              <a:p>
                <a:pPr marL="50799" indent="0">
                  <a:buNone/>
                </a:pPr>
                <a:r>
                  <a:rPr lang="en-US" sz="2400" dirty="0"/>
                  <a:t>	All k hypotheses produce &lt;end&gt; token</a:t>
                </a:r>
              </a:p>
              <a:p>
                <a:pPr marL="50799" indent="0">
                  <a:buNone/>
                </a:pPr>
                <a:r>
                  <a:rPr lang="en-US" sz="2400" dirty="0"/>
                  <a:t>	Hit max decoding limit T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Select top hypotheses using the normalized likelihood score</a:t>
                </a:r>
              </a:p>
              <a:p>
                <a:pPr marL="5079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,…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50799" indent="0">
                  <a:buNone/>
                </a:pPr>
                <a:r>
                  <a:rPr lang="en-US" sz="2400" dirty="0"/>
                  <a:t>	Otherwise shorter hypothesis have higher scores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479BAEB8-F6B5-F244-C982-36D69154E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49" y="2089401"/>
                <a:ext cx="10934052" cy="4323121"/>
              </a:xfrm>
              <a:prstGeom prst="rect">
                <a:avLst/>
              </a:prstGeom>
              <a:blipFill>
                <a:blip r:embed="rId3"/>
                <a:stretch>
                  <a:fillRect l="-232" b="-23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009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58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Decoding in NMT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Beam Search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8A21796-1511-CAFC-2040-75D793A242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6000" r="1636"/>
          <a:stretch/>
        </p:blipFill>
        <p:spPr>
          <a:xfrm>
            <a:off x="465012" y="2706624"/>
            <a:ext cx="11509237" cy="33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15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59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Pre-Trained Language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C47DA-6708-6F53-6F29-DCA7BD40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99" y="2131606"/>
            <a:ext cx="7772400" cy="4454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39252-148C-8812-9CD0-2EE71D104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0" y="5579688"/>
            <a:ext cx="2337894" cy="83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6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3" name="Rectangle: Rounded Corners 13">
            <a:extLst>
              <a:ext uri="{FF2B5EF4-FFF2-40B4-BE49-F238E27FC236}">
                <a16:creationId xmlns:a16="http://schemas.microsoft.com/office/drawing/2014/main" id="{10E1506A-0407-B38C-4CD4-6260B452F729}"/>
              </a:ext>
            </a:extLst>
          </p:cNvPr>
          <p:cNvSpPr/>
          <p:nvPr/>
        </p:nvSpPr>
        <p:spPr>
          <a:xfrm>
            <a:off x="886049" y="2679022"/>
            <a:ext cx="2834640" cy="3657600"/>
          </a:xfrm>
          <a:prstGeom prst="roundRect">
            <a:avLst/>
          </a:prstGeom>
          <a:ln w="25400" cmpd="sng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9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 (ASR)</a:t>
            </a:r>
          </a:p>
          <a:p>
            <a:pPr algn="just"/>
            <a:endParaRPr lang="en-US" sz="170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9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 of spoken language into text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33256A24-BF79-4A10-7ED5-0155BD2FB922}"/>
              </a:ext>
            </a:extLst>
          </p:cNvPr>
          <p:cNvSpPr/>
          <p:nvPr/>
        </p:nvSpPr>
        <p:spPr>
          <a:xfrm>
            <a:off x="4664612" y="2679022"/>
            <a:ext cx="2834640" cy="3657600"/>
          </a:xfrm>
          <a:prstGeom prst="roundRect">
            <a:avLst/>
          </a:prstGeom>
          <a:ln w="25400" cmpd="sng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Understanding (NLU)</a:t>
            </a:r>
          </a:p>
          <a:p>
            <a:pPr algn="ctr"/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computer’s ability to understand language</a:t>
            </a:r>
          </a:p>
          <a:p>
            <a:pPr algn="ctr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Phonology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Pragmatics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Morphology</a:t>
            </a:r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46456A43-6BA9-509E-E7E9-7355F3478EE3}"/>
              </a:ext>
            </a:extLst>
          </p:cNvPr>
          <p:cNvSpPr/>
          <p:nvPr/>
        </p:nvSpPr>
        <p:spPr>
          <a:xfrm>
            <a:off x="8443175" y="2684965"/>
            <a:ext cx="2834640" cy="3657600"/>
          </a:xfrm>
          <a:prstGeom prst="roundRect">
            <a:avLst/>
          </a:prstGeom>
          <a:ln w="25400" cmpd="sng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Generation (NLG)</a:t>
            </a:r>
          </a:p>
          <a:p>
            <a:pPr algn="ctr"/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natural language by a computer</a:t>
            </a:r>
          </a:p>
        </p:txBody>
      </p:sp>
      <p:pic>
        <p:nvPicPr>
          <p:cNvPr id="8" name="Picture 2" descr="How to Build Domain Specific Automatic Speech Recognition Models on GPUs |  NVIDIA Technical Blog">
            <a:extLst>
              <a:ext uri="{FF2B5EF4-FFF2-40B4-BE49-F238E27FC236}">
                <a16:creationId xmlns:a16="http://schemas.microsoft.com/office/drawing/2014/main" id="{526C858F-6D41-2B5B-5B3E-A69DA5158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t="7248" r="7592" b="5672"/>
          <a:stretch/>
        </p:blipFill>
        <p:spPr bwMode="auto">
          <a:xfrm>
            <a:off x="1116640" y="4651403"/>
            <a:ext cx="2526892" cy="115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B1C238-B082-AE9F-084A-875DB3DA3CB1}"/>
              </a:ext>
            </a:extLst>
          </p:cNvPr>
          <p:cNvCxnSpPr/>
          <p:nvPr/>
        </p:nvCxnSpPr>
        <p:spPr>
          <a:xfrm>
            <a:off x="949495" y="3555612"/>
            <a:ext cx="274319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E968DE-FD13-6BFA-AA93-D045F734D6E1}"/>
              </a:ext>
            </a:extLst>
          </p:cNvPr>
          <p:cNvCxnSpPr/>
          <p:nvPr/>
        </p:nvCxnSpPr>
        <p:spPr>
          <a:xfrm>
            <a:off x="4706167" y="3555612"/>
            <a:ext cx="274319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12DB91-F573-86D0-EC9D-837BE196A573}"/>
              </a:ext>
            </a:extLst>
          </p:cNvPr>
          <p:cNvCxnSpPr/>
          <p:nvPr/>
        </p:nvCxnSpPr>
        <p:spPr>
          <a:xfrm>
            <a:off x="8482503" y="3548238"/>
            <a:ext cx="274319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6894B02-8D43-DB7E-D5BA-4B136556E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37" t="8349" r="22965" b="45819"/>
          <a:stretch/>
        </p:blipFill>
        <p:spPr>
          <a:xfrm>
            <a:off x="6097430" y="4360942"/>
            <a:ext cx="1268362" cy="8481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1AA0A-1A73-93BD-78F8-3B84F7A20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028" y="4411512"/>
            <a:ext cx="1788977" cy="17889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5DAA7C-E3C2-9186-37D4-D8398CF7628C}"/>
              </a:ext>
            </a:extLst>
          </p:cNvPr>
          <p:cNvSpPr/>
          <p:nvPr/>
        </p:nvSpPr>
        <p:spPr>
          <a:xfrm>
            <a:off x="4346917" y="2532185"/>
            <a:ext cx="7221416" cy="393895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548040F-4B8C-BD63-A580-F8783EACE2CD}"/>
              </a:ext>
            </a:extLst>
          </p:cNvPr>
          <p:cNvSpPr/>
          <p:nvPr/>
        </p:nvSpPr>
        <p:spPr>
          <a:xfrm>
            <a:off x="672533" y="1369402"/>
            <a:ext cx="10800000" cy="972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VN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Translate 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 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baseline="30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language (input)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 sentence 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baseline="30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language (output)</a:t>
            </a:r>
            <a:endParaRPr lang="en-VN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42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60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Pre-Trained Language Model</a:t>
            </a:r>
          </a:p>
        </p:txBody>
      </p:sp>
      <p:pic>
        <p:nvPicPr>
          <p:cNvPr id="2050" name="Picture 2" descr="Survey - Pre-Trained Models - Past, Present and Future | Fly Me to the Moon">
            <a:extLst>
              <a:ext uri="{FF2B5EF4-FFF2-40B4-BE49-F238E27FC236}">
                <a16:creationId xmlns:a16="http://schemas.microsoft.com/office/drawing/2014/main" id="{3DEB3807-EC84-F63A-7680-10BA59818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5"/>
          <a:stretch/>
        </p:blipFill>
        <p:spPr bwMode="auto">
          <a:xfrm>
            <a:off x="1986182" y="2103470"/>
            <a:ext cx="8130201" cy="476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50FBB-3300-F356-1207-AE4824B7A856}"/>
              </a:ext>
            </a:extLst>
          </p:cNvPr>
          <p:cNvSpPr txBox="1"/>
          <p:nvPr/>
        </p:nvSpPr>
        <p:spPr>
          <a:xfrm>
            <a:off x="10199077" y="6120400"/>
            <a:ext cx="81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Source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00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61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Pre-Trained Language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3E942-8819-9A02-19C3-AB139CF5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11" y="2103470"/>
            <a:ext cx="9201578" cy="47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72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62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 BERT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50FBB-3300-F356-1207-AE4824B7A856}"/>
              </a:ext>
            </a:extLst>
          </p:cNvPr>
          <p:cNvSpPr txBox="1"/>
          <p:nvPr/>
        </p:nvSpPr>
        <p:spPr>
          <a:xfrm>
            <a:off x="10199077" y="6120400"/>
            <a:ext cx="81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Source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B62722C-1088-276D-C893-1A46FE51B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/>
          <a:stretch/>
        </p:blipFill>
        <p:spPr bwMode="auto">
          <a:xfrm>
            <a:off x="2078685" y="3171509"/>
            <a:ext cx="8120392" cy="364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AE8A52DE-AE16-3172-99DC-F986CEFEC0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349" y="2089401"/>
                <a:ext cx="10800000" cy="43231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BERT: An encoder-only model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Maps an input sequence to a contextualized sequence: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𝑩𝑬𝑹𝑻</m:t>
                            </m:r>
                          </m:sub>
                        </m:sSub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AE8A52DE-AE16-3172-99DC-F986CEFE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49" y="2089401"/>
                <a:ext cx="10800000" cy="4323121"/>
              </a:xfrm>
              <a:prstGeom prst="rect">
                <a:avLst/>
              </a:prstGeom>
              <a:blipFill>
                <a:blip r:embed="rId5"/>
                <a:stretch>
                  <a:fillRect l="-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016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202AFB4-5A4D-780A-855F-D22DDAAD5AC5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4304651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dirty="0"/>
              <a:t>BERT base:</a:t>
            </a:r>
          </a:p>
          <a:p>
            <a:pPr marL="50799" indent="0">
              <a:buNone/>
            </a:pPr>
            <a:r>
              <a:rPr lang="en-US" sz="2400" dirty="0"/>
              <a:t>L=12, H=768, A=12, P=110M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BERT large:</a:t>
            </a:r>
          </a:p>
          <a:p>
            <a:pPr marL="50799" indent="0">
              <a:buNone/>
            </a:pPr>
            <a:r>
              <a:rPr lang="en-US" sz="2400" dirty="0"/>
              <a:t>L=24, H=1024, A=16, P=340M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D4A7A2A-132D-F2F2-F355-728C904B8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/>
          <a:stretch/>
        </p:blipFill>
        <p:spPr>
          <a:xfrm>
            <a:off x="4796975" y="2181172"/>
            <a:ext cx="7338206" cy="43232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63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 BERT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50FBB-3300-F356-1207-AE4824B7A856}"/>
              </a:ext>
            </a:extLst>
          </p:cNvPr>
          <p:cNvSpPr txBox="1"/>
          <p:nvPr/>
        </p:nvSpPr>
        <p:spPr>
          <a:xfrm>
            <a:off x="10199077" y="6120400"/>
            <a:ext cx="81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Source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32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325E2D6-4BFA-4C25-BCD3-3766396D61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6"/>
          <a:stretch/>
        </p:blipFill>
        <p:spPr>
          <a:xfrm>
            <a:off x="6096000" y="2280244"/>
            <a:ext cx="5178382" cy="432312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202AFB4-5A4D-780A-855F-D22DDAAD5AC5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Objective Functions: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Masked LM (15% token):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80%: replace with [MASK]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10%: replace with a random word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10%: keep unchanged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Next Sentence Prediction (NSP)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Classification Task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2 Labels: </a:t>
            </a:r>
            <a:r>
              <a:rPr lang="en-US" sz="2400" dirty="0" err="1"/>
              <a:t>IsNext</a:t>
            </a:r>
            <a:r>
              <a:rPr lang="en-US" sz="2400" dirty="0"/>
              <a:t> and </a:t>
            </a:r>
            <a:r>
              <a:rPr lang="en-US" sz="2400" dirty="0" err="1"/>
              <a:t>NotNext</a:t>
            </a:r>
            <a:endParaRPr lang="en-US" sz="2400" dirty="0"/>
          </a:p>
          <a:p>
            <a:pPr>
              <a:buFont typeface="Wingdings" pitchFamily="2" charset="2"/>
              <a:buChar char="q"/>
            </a:pPr>
            <a:r>
              <a:rPr lang="en-US" sz="2400" dirty="0"/>
              <a:t>Use [SEP] token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64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 BERT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50FBB-3300-F356-1207-AE4824B7A856}"/>
              </a:ext>
            </a:extLst>
          </p:cNvPr>
          <p:cNvSpPr txBox="1"/>
          <p:nvPr/>
        </p:nvSpPr>
        <p:spPr>
          <a:xfrm>
            <a:off x="10199077" y="6120400"/>
            <a:ext cx="81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Source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458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65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 BERT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50FBB-3300-F356-1207-AE4824B7A856}"/>
              </a:ext>
            </a:extLst>
          </p:cNvPr>
          <p:cNvSpPr txBox="1"/>
          <p:nvPr/>
        </p:nvSpPr>
        <p:spPr>
          <a:xfrm>
            <a:off x="10199077" y="6120400"/>
            <a:ext cx="81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Source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C863A0-3331-9BFF-600A-7A0537E01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46" y="2984011"/>
            <a:ext cx="9199944" cy="288231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90C57D-6338-0CFC-311D-1689AAC31E74}"/>
              </a:ext>
            </a:extLst>
          </p:cNvPr>
          <p:cNvSpPr txBox="1">
            <a:spLocks/>
          </p:cNvSpPr>
          <p:nvPr/>
        </p:nvSpPr>
        <p:spPr>
          <a:xfrm>
            <a:off x="648349" y="2089401"/>
            <a:ext cx="10934052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dirty="0"/>
              <a:t>BERT input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123657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272C31A-E84B-0DB0-9F97-912A4FD0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47" y="2336949"/>
            <a:ext cx="10662454" cy="37834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66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 BERT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50FBB-3300-F356-1207-AE4824B7A856}"/>
              </a:ext>
            </a:extLst>
          </p:cNvPr>
          <p:cNvSpPr txBox="1"/>
          <p:nvPr/>
        </p:nvSpPr>
        <p:spPr>
          <a:xfrm>
            <a:off x="10199077" y="6120400"/>
            <a:ext cx="81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Source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36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he Illustrated GPT-2 (Visualizing Transformer Language Models) – Jay  Alammar – Visualizing machine learning one concept at a time.">
            <a:extLst>
              <a:ext uri="{FF2B5EF4-FFF2-40B4-BE49-F238E27FC236}">
                <a16:creationId xmlns:a16="http://schemas.microsoft.com/office/drawing/2014/main" id="{C233E95F-7855-89AA-F08A-1AD832C01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08" y="2840407"/>
            <a:ext cx="8143257" cy="38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67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 GPT (GPT2)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AE8A52DE-AE16-3172-99DC-F986CEFEC0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597" y="2166079"/>
                <a:ext cx="10800000" cy="43231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507999" marR="0" lvl="0" indent="-457200" algn="l" rtl="0" eaLnBrk="1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FFC000"/>
                  </a:buClr>
                  <a:buSzPct val="100000"/>
                  <a:buFont typeface="Wingdings" panose="05000000000000000000" pitchFamily="2" charset="2"/>
                  <a:buChar char="Ø"/>
                  <a:defRPr sz="2700" b="0" i="0" u="none" strike="noStrike" cap="none">
                    <a:ln>
                      <a:noFill/>
                    </a:ln>
                    <a:solidFill>
                      <a:srgbClr val="434343"/>
                    </a:solidFill>
                    <a:latin typeface="Times New Roman" panose="02020603050405020304" pitchFamily="18" charset="0"/>
                    <a:ea typeface="Raleway Thin"/>
                    <a:cs typeface="Times New Roman" panose="02020603050405020304" pitchFamily="18" charset="0"/>
                    <a:sym typeface="Raleway Thin"/>
                  </a:defRPr>
                </a:lvl1pPr>
                <a:lvl2pPr marL="1219170" marR="0" lvl="1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2pPr>
                <a:lvl3pPr marL="1828754" marR="0" lvl="2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3pPr>
                <a:lvl4pPr marL="2438339" marR="0" lvl="3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4pPr>
                <a:lvl5pPr marL="3047924" marR="0" lvl="4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5pPr>
                <a:lvl6pPr marL="3657509" marR="0" lvl="5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6pPr>
                <a:lvl7pPr marL="4267093" marR="0" lvl="6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●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7pPr>
                <a:lvl8pPr marL="4876678" marR="0" lvl="7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○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8pPr>
                <a:lvl9pPr marL="5486263" marR="0" lvl="8" indent="-558786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000"/>
                  <a:buFont typeface="Raleway Thin"/>
                  <a:buChar char="■"/>
                  <a:defRPr sz="4000" b="0" i="1" u="none" strike="noStrike" cap="none">
                    <a:solidFill>
                      <a:srgbClr val="434343"/>
                    </a:solidFill>
                    <a:latin typeface="Raleway Thin"/>
                    <a:ea typeface="Raleway Thin"/>
                    <a:cs typeface="Raleway Thin"/>
                    <a:sym typeface="Raleway Thin"/>
                  </a:defRPr>
                </a:lvl9pPr>
              </a:lstStyle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GPT2: A decoder-only model, use </a:t>
                </a:r>
                <a:r>
                  <a:rPr lang="en-US" sz="2400" dirty="0" err="1"/>
                  <a:t>uni</a:t>
                </a:r>
                <a:r>
                  <a:rPr lang="en-US" sz="2400" dirty="0"/>
                  <a:t>-directional (causal) self-attention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sz="2400" dirty="0"/>
                  <a:t>Maps an input sequence to a “next word” logit vector sequence:  </a:t>
                </a:r>
              </a:p>
              <a:p>
                <a:pPr marL="50799" indent="0">
                  <a:buNone/>
                </a:pP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𝑮𝑷𝒀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AE8A52DE-AE16-3172-99DC-F986CEFE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7" y="2166079"/>
                <a:ext cx="10800000" cy="4323121"/>
              </a:xfrm>
              <a:prstGeom prst="rect">
                <a:avLst/>
              </a:prstGeom>
              <a:blipFill>
                <a:blip r:embed="rId4"/>
                <a:stretch>
                  <a:fillRect l="-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052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68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 GPT (GPT2)</a:t>
            </a:r>
          </a:p>
        </p:txBody>
      </p:sp>
      <p:pic>
        <p:nvPicPr>
          <p:cNvPr id="10242" name="Picture 2" descr="texte du&#10;lien">
            <a:extLst>
              <a:ext uri="{FF2B5EF4-FFF2-40B4-BE49-F238E27FC236}">
                <a16:creationId xmlns:a16="http://schemas.microsoft.com/office/drawing/2014/main" id="{03578A90-FE44-E72F-516E-322515D2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71" y="2132731"/>
            <a:ext cx="5968930" cy="47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DC6D63A-4319-3914-06E2-58E29A9D5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23" y="3145731"/>
            <a:ext cx="4390019" cy="26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1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69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5.3. Encoder-Decode with BERT and GPT2</a:t>
            </a:r>
          </a:p>
        </p:txBody>
      </p:sp>
      <p:pic>
        <p:nvPicPr>
          <p:cNvPr id="11266" name="Picture 2" descr="texte du&#10;lien">
            <a:extLst>
              <a:ext uri="{FF2B5EF4-FFF2-40B4-BE49-F238E27FC236}">
                <a16:creationId xmlns:a16="http://schemas.microsoft.com/office/drawing/2014/main" id="{CC2027BA-6220-7EF8-E5CE-51007D771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63" y="2280244"/>
            <a:ext cx="7879674" cy="457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D1715-AA90-BD62-C406-B183C7FD8DC2}"/>
              </a:ext>
            </a:extLst>
          </p:cNvPr>
          <p:cNvSpPr txBox="1">
            <a:spLocks/>
          </p:cNvSpPr>
          <p:nvPr/>
        </p:nvSpPr>
        <p:spPr>
          <a:xfrm>
            <a:off x="640597" y="2166079"/>
            <a:ext cx="10800000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Encoder-Decoder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4793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101B6-01B8-324D-65BB-64B549B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pic>
        <p:nvPicPr>
          <p:cNvPr id="12290" name="Picture 2" descr="Figure 1.1 from IMPROVING THE PRECISION OF EXAMPLE-BASED MACHINE  TRANSLATION BY LEARNING FROM USER FEEDBACK | Semantic Scholar">
            <a:extLst>
              <a:ext uri="{FF2B5EF4-FFF2-40B4-BE49-F238E27FC236}">
                <a16:creationId xmlns:a16="http://schemas.microsoft.com/office/drawing/2014/main" id="{06193680-9365-C0FF-97AE-E7D9F813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92" y="1516032"/>
            <a:ext cx="7825893" cy="476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457A83-CF5C-D082-496B-70FF9629C899}"/>
              </a:ext>
            </a:extLst>
          </p:cNvPr>
          <p:cNvSpPr txBox="1">
            <a:spLocks/>
          </p:cNvSpPr>
          <p:nvPr/>
        </p:nvSpPr>
        <p:spPr>
          <a:xfrm>
            <a:off x="495947" y="1178560"/>
            <a:ext cx="5872769" cy="476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VN" sz="2400" b="1" dirty="0"/>
              <a:t>Hierarchy of concepts and distances between them in different languages</a:t>
            </a:r>
          </a:p>
          <a:p>
            <a:pPr marL="393699" indent="-342900"/>
            <a:r>
              <a:rPr lang="en-VN" sz="2400" dirty="0"/>
              <a:t>Lowest level: individual words/characters</a:t>
            </a:r>
          </a:p>
          <a:p>
            <a:pPr marL="393699" indent="-342900"/>
            <a:r>
              <a:rPr lang="en-VN" sz="2400" dirty="0"/>
              <a:t>Higher levels: syntax, senmantics</a:t>
            </a:r>
          </a:p>
          <a:p>
            <a:pPr marL="393699" indent="-342900"/>
            <a:r>
              <a:rPr lang="en-VN" sz="2400" dirty="0"/>
              <a:t>Interlingua: generic language-agnostic representation of meaning</a:t>
            </a:r>
          </a:p>
        </p:txBody>
      </p:sp>
    </p:spTree>
    <p:extLst>
      <p:ext uri="{BB962C8B-B14F-4D97-AF65-F5344CB8AC3E}">
        <p14:creationId xmlns:p14="http://schemas.microsoft.com/office/powerpoint/2010/main" val="18150237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70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3670113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5.3. Encoder-Decode with BERT and GPT2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D1715-AA90-BD62-C406-B183C7FD8DC2}"/>
              </a:ext>
            </a:extLst>
          </p:cNvPr>
          <p:cNvSpPr txBox="1">
            <a:spLocks/>
          </p:cNvSpPr>
          <p:nvPr/>
        </p:nvSpPr>
        <p:spPr>
          <a:xfrm>
            <a:off x="640597" y="2166079"/>
            <a:ext cx="10800000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BERT for Encoder</a:t>
            </a:r>
          </a:p>
        </p:txBody>
      </p:sp>
      <p:pic>
        <p:nvPicPr>
          <p:cNvPr id="12290" name="Picture 2" descr="texte du&#10;lien">
            <a:extLst>
              <a:ext uri="{FF2B5EF4-FFF2-40B4-BE49-F238E27FC236}">
                <a16:creationId xmlns:a16="http://schemas.microsoft.com/office/drawing/2014/main" id="{DF7D00E8-FD40-45DB-5E9F-6C685D81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582" y="1369402"/>
            <a:ext cx="7489687" cy="515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89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71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3670113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5.3. Encoder-Decode with BERT and GPT2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D1715-AA90-BD62-C406-B183C7FD8DC2}"/>
              </a:ext>
            </a:extLst>
          </p:cNvPr>
          <p:cNvSpPr txBox="1">
            <a:spLocks/>
          </p:cNvSpPr>
          <p:nvPr/>
        </p:nvSpPr>
        <p:spPr>
          <a:xfrm>
            <a:off x="640597" y="2166079"/>
            <a:ext cx="10800000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BERT for Decoder</a:t>
            </a:r>
          </a:p>
        </p:txBody>
      </p:sp>
      <p:pic>
        <p:nvPicPr>
          <p:cNvPr id="13314" name="Picture 2" descr="texte du&#10;lien">
            <a:extLst>
              <a:ext uri="{FF2B5EF4-FFF2-40B4-BE49-F238E27FC236}">
                <a16:creationId xmlns:a16="http://schemas.microsoft.com/office/drawing/2014/main" id="{0A2D8855-09FD-4EB3-35FD-86E5554EF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43" y="1178560"/>
            <a:ext cx="6779831" cy="567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861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72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3670113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5.3. Encoder-Decode with BERT and GPT2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D1715-AA90-BD62-C406-B183C7FD8DC2}"/>
              </a:ext>
            </a:extLst>
          </p:cNvPr>
          <p:cNvSpPr txBox="1">
            <a:spLocks/>
          </p:cNvSpPr>
          <p:nvPr/>
        </p:nvSpPr>
        <p:spPr>
          <a:xfrm>
            <a:off x="640597" y="2166079"/>
            <a:ext cx="10800000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GPT2 for Decoder</a:t>
            </a:r>
          </a:p>
        </p:txBody>
      </p:sp>
      <p:pic>
        <p:nvPicPr>
          <p:cNvPr id="14338" name="Picture 2" descr="texte du&#10;lien">
            <a:extLst>
              <a:ext uri="{FF2B5EF4-FFF2-40B4-BE49-F238E27FC236}">
                <a16:creationId xmlns:a16="http://schemas.microsoft.com/office/drawing/2014/main" id="{FE8BA1B5-435F-F773-BC09-22F1F6C63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582" y="1238194"/>
            <a:ext cx="7397474" cy="56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214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73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768064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5.3. Encoder-Decode with BERT and GPT2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D1715-AA90-BD62-C406-B183C7FD8DC2}"/>
              </a:ext>
            </a:extLst>
          </p:cNvPr>
          <p:cNvSpPr txBox="1">
            <a:spLocks/>
          </p:cNvSpPr>
          <p:nvPr/>
        </p:nvSpPr>
        <p:spPr>
          <a:xfrm>
            <a:off x="640597" y="2166079"/>
            <a:ext cx="10800000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BERT and GPT2: </a:t>
            </a:r>
            <a:r>
              <a:rPr lang="en-US" sz="2400" dirty="0"/>
              <a:t>a great catalyst for NLU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But, less successful for sequence-to-sequence tasks: machine translation, text summarization,…</a:t>
            </a:r>
          </a:p>
        </p:txBody>
      </p:sp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76B2C53-D51C-1D10-40D6-44A039E53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76" y="3600650"/>
            <a:ext cx="7627024" cy="2159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F7383-14CD-3385-B670-655F72EBCAA9}"/>
              </a:ext>
            </a:extLst>
          </p:cNvPr>
          <p:cNvSpPr txBox="1"/>
          <p:nvPr/>
        </p:nvSpPr>
        <p:spPr>
          <a:xfrm>
            <a:off x="1372587" y="5760212"/>
            <a:ext cx="4668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tokens are predicted independently, soBERT cannot easily be used for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AA2BD-F042-13D3-D754-95EC45F5CCE7}"/>
              </a:ext>
            </a:extLst>
          </p:cNvPr>
          <p:cNvSpPr txBox="1"/>
          <p:nvPr/>
        </p:nvSpPr>
        <p:spPr>
          <a:xfrm>
            <a:off x="6613822" y="5760211"/>
            <a:ext cx="4668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 can only condition on leftward context, so it cannot learn bidirectional interactions</a:t>
            </a:r>
          </a:p>
        </p:txBody>
      </p:sp>
    </p:spTree>
    <p:extLst>
      <p:ext uri="{BB962C8B-B14F-4D97-AF65-F5344CB8AC3E}">
        <p14:creationId xmlns:p14="http://schemas.microsoft.com/office/powerpoint/2010/main" val="2611626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74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5.4. BART (Pretrained Sequence to Sequence)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D1715-AA90-BD62-C406-B183C7FD8DC2}"/>
              </a:ext>
            </a:extLst>
          </p:cNvPr>
          <p:cNvSpPr txBox="1">
            <a:spLocks/>
          </p:cNvSpPr>
          <p:nvPr/>
        </p:nvSpPr>
        <p:spPr>
          <a:xfrm>
            <a:off x="640597" y="2166079"/>
            <a:ext cx="10800000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BART: </a:t>
            </a:r>
            <a:r>
              <a:rPr lang="en-US" sz="2400" dirty="0"/>
              <a:t>Denoising Sequence-to-Sequence Pre-Training for Natural Language Generation, Translation and Comprehension</a:t>
            </a:r>
            <a:endParaRPr lang="en-US" sz="2400" b="1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E36B8A2-368E-42D9-6E6C-DFFB3AE7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5" y="3826802"/>
            <a:ext cx="5569715" cy="1730237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3E26CEA5-635A-32AD-6853-FD18C48BA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12" y="3799498"/>
            <a:ext cx="5689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42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1B73423-BAD5-5BB5-3DEB-0F6DFBBB1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54" y="2620853"/>
            <a:ext cx="10496292" cy="26885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75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5.4. BART (Pretrained Sequence to Sequence)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D1715-AA90-BD62-C406-B183C7FD8DC2}"/>
              </a:ext>
            </a:extLst>
          </p:cNvPr>
          <p:cNvSpPr txBox="1">
            <a:spLocks/>
          </p:cNvSpPr>
          <p:nvPr/>
        </p:nvSpPr>
        <p:spPr>
          <a:xfrm>
            <a:off x="640597" y="2166079"/>
            <a:ext cx="10800000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Fine-tune BART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C1ED5-BC6A-82E5-4ED2-970592A13FC2}"/>
              </a:ext>
            </a:extLst>
          </p:cNvPr>
          <p:cNvSpPr txBox="1"/>
          <p:nvPr/>
        </p:nvSpPr>
        <p:spPr>
          <a:xfrm>
            <a:off x="1372587" y="5760212"/>
            <a:ext cx="4668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7872A-B682-DDFB-C5D0-8C4280BAFE4D}"/>
              </a:ext>
            </a:extLst>
          </p:cNvPr>
          <p:cNvSpPr txBox="1"/>
          <p:nvPr/>
        </p:nvSpPr>
        <p:spPr>
          <a:xfrm>
            <a:off x="6151403" y="5760212"/>
            <a:ext cx="4668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Translation Task</a:t>
            </a:r>
          </a:p>
        </p:txBody>
      </p:sp>
    </p:spTree>
    <p:extLst>
      <p:ext uri="{BB962C8B-B14F-4D97-AF65-F5344CB8AC3E}">
        <p14:creationId xmlns:p14="http://schemas.microsoft.com/office/powerpoint/2010/main" val="26052242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D1715-AA90-BD62-C406-B183C7FD8DC2}"/>
              </a:ext>
            </a:extLst>
          </p:cNvPr>
          <p:cNvSpPr txBox="1">
            <a:spLocks/>
          </p:cNvSpPr>
          <p:nvPr/>
        </p:nvSpPr>
        <p:spPr>
          <a:xfrm>
            <a:off x="640597" y="2166079"/>
            <a:ext cx="10800000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 err="1"/>
              <a:t>mBART</a:t>
            </a:r>
            <a:r>
              <a:rPr lang="en-US" sz="2400" b="1" dirty="0"/>
              <a:t>: </a:t>
            </a:r>
            <a:r>
              <a:rPr lang="en-US" sz="2400" dirty="0"/>
              <a:t>Multilingual Denoising Pre-Training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76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5.4. BART (Pretrained Sequence to Sequence)</a:t>
            </a:r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6DDFA68-6FDF-87BD-586B-429213A1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11" y="3000244"/>
            <a:ext cx="10719692" cy="34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03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D1715-AA90-BD62-C406-B183C7FD8DC2}"/>
              </a:ext>
            </a:extLst>
          </p:cNvPr>
          <p:cNvSpPr txBox="1">
            <a:spLocks/>
          </p:cNvSpPr>
          <p:nvPr/>
        </p:nvSpPr>
        <p:spPr>
          <a:xfrm>
            <a:off x="640597" y="2166079"/>
            <a:ext cx="10800000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mBART50: </a:t>
            </a:r>
            <a:r>
              <a:rPr lang="en-US" sz="2400" dirty="0"/>
              <a:t>Multilingual Translation with Extensible Multilingual Pretraining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77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5.4. BART (Pretrained Sequence to Sequence)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66682-D4BF-358D-FDB1-C99C80F8B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8" y="3076921"/>
            <a:ext cx="10440437" cy="29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98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D1715-AA90-BD62-C406-B183C7FD8DC2}"/>
              </a:ext>
            </a:extLst>
          </p:cNvPr>
          <p:cNvSpPr txBox="1">
            <a:spLocks/>
          </p:cNvSpPr>
          <p:nvPr/>
        </p:nvSpPr>
        <p:spPr>
          <a:xfrm>
            <a:off x="640597" y="2166079"/>
            <a:ext cx="10800000" cy="432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mBART50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err="1"/>
              <a:t>PhoMT</a:t>
            </a:r>
            <a:r>
              <a:rPr lang="en-US" sz="2400" b="1" dirty="0"/>
              <a:t>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78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–NMT using Pre-Trained LMs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C8D55E-94F7-C0B7-204B-6030F845F35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5.4. BART (Pretrained Sequence to Sequence)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504332C-5B10-8023-72FA-0A8CA7D82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8" y="3465513"/>
            <a:ext cx="1156716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90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738CB-5840-9FC8-F7A0-42733EACD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79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6F5FB-5ECD-C0A1-7B3A-9BCD5800D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6 -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6A84CD-C708-D72E-A64E-25A2988C313D}"/>
              </a:ext>
            </a:extLst>
          </p:cNvPr>
          <p:cNvSpPr txBox="1">
            <a:spLocks/>
          </p:cNvSpPr>
          <p:nvPr/>
        </p:nvSpPr>
        <p:spPr>
          <a:xfrm>
            <a:off x="640597" y="2089403"/>
            <a:ext cx="10934052" cy="440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Dataset: IWSLT’15 English-Vietnamese - Link Code and Model</a:t>
            </a:r>
          </a:p>
          <a:p>
            <a:pPr marL="50799" indent="0">
              <a:buNone/>
            </a:pPr>
            <a:r>
              <a:rPr lang="en-US" sz="2400" dirty="0"/>
              <a:t>	Training: 133 317	Validation: 1 553	Test: 1 268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9AB389A-2D0B-C10A-83F9-80FE6ACA4343}"/>
              </a:ext>
            </a:extLst>
          </p:cNvPr>
          <p:cNvGraphicFramePr>
            <a:graphicFrameLocks noGrp="1"/>
          </p:cNvGraphicFramePr>
          <p:nvPr/>
        </p:nvGraphicFramePr>
        <p:xfrm>
          <a:off x="1300778" y="3216208"/>
          <a:ext cx="962144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553">
                  <a:extLst>
                    <a:ext uri="{9D8B030D-6E8A-4147-A177-3AD203B41FA5}">
                      <a16:colId xmlns:a16="http://schemas.microsoft.com/office/drawing/2014/main" val="3830133989"/>
                    </a:ext>
                  </a:extLst>
                </a:gridCol>
                <a:gridCol w="4486941">
                  <a:extLst>
                    <a:ext uri="{9D8B030D-6E8A-4147-A177-3AD203B41FA5}">
                      <a16:colId xmlns:a16="http://schemas.microsoft.com/office/drawing/2014/main" val="440843742"/>
                    </a:ext>
                  </a:extLst>
                </a:gridCol>
                <a:gridCol w="3444948">
                  <a:extLst>
                    <a:ext uri="{9D8B030D-6E8A-4147-A177-3AD203B41FA5}">
                      <a16:colId xmlns:a16="http://schemas.microsoft.com/office/drawing/2014/main" val="497966467"/>
                    </a:ext>
                  </a:extLst>
                </a:gridCol>
              </a:tblGrid>
              <a:tr h="31833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ScareBLEU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4574"/>
                  </a:ext>
                </a:extLst>
              </a:tr>
              <a:tr h="31833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Transformer (Greedy Search)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24.66 55.9/30.3/18.5/11.8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024919"/>
                  </a:ext>
                </a:extLst>
              </a:tr>
              <a:tr h="31833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BERT-to-BERT (Greedy Search)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23.06 48.2/28.0/17.9/11.7</a:t>
                      </a:r>
                      <a:endParaRPr lang="en-V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582887"/>
                  </a:ext>
                </a:extLst>
              </a:tr>
              <a:tr h="31833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BERT-to-BERT (Beam Search, Size=5)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23.72 49.5/28.7/18.4/12.1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48394"/>
                  </a:ext>
                </a:extLst>
              </a:tr>
              <a:tr h="31833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BERT-to-GPT2 (Greedy Search)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23.56 49.1/28.5/18.4/12.0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5432"/>
                  </a:ext>
                </a:extLst>
              </a:tr>
              <a:tr h="31833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BERT-to-GPT2 (Beam Search, Size=5)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23.46 48.6/28.3/18.3/12.1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840991"/>
                  </a:ext>
                </a:extLst>
              </a:tr>
              <a:tr h="31833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mBART50 (Greedy Search)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32.69 </a:t>
                      </a:r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64.3</a:t>
                      </a:r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/41.3/29.0/20.9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581166"/>
                  </a:ext>
                </a:extLst>
              </a:tr>
              <a:tr h="31833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mBART50 (Beam Search, Size=5)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34.07</a:t>
                      </a:r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62.8/</a:t>
                      </a:r>
                      <a:r>
                        <a:rPr lang="en-V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40.9/29.1/21.2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970692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CF5746-D48E-D2DF-41CE-62FEF4C66908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Compare Modes</a:t>
            </a:r>
          </a:p>
        </p:txBody>
      </p:sp>
    </p:spTree>
    <p:extLst>
      <p:ext uri="{BB962C8B-B14F-4D97-AF65-F5344CB8AC3E}">
        <p14:creationId xmlns:p14="http://schemas.microsoft.com/office/powerpoint/2010/main" val="4084950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8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pic>
        <p:nvPicPr>
          <p:cNvPr id="1026" name="Picture 2" descr="04. Approaches to Machine Translation- RBMT &amp; EBMT - YouTube">
            <a:extLst>
              <a:ext uri="{FF2B5EF4-FFF2-40B4-BE49-F238E27FC236}">
                <a16:creationId xmlns:a16="http://schemas.microsoft.com/office/drawing/2014/main" id="{35B869A8-3DF5-6A82-8E44-D1188346C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0" r="2610" b="18435"/>
          <a:stretch/>
        </p:blipFill>
        <p:spPr bwMode="auto">
          <a:xfrm>
            <a:off x="654327" y="1502914"/>
            <a:ext cx="10643690" cy="394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35057D-04B7-7D8F-134C-67B7518E8059}"/>
              </a:ext>
            </a:extLst>
          </p:cNvPr>
          <p:cNvCxnSpPr>
            <a:cxnSpLocks/>
          </p:cNvCxnSpPr>
          <p:nvPr/>
        </p:nvCxnSpPr>
        <p:spPr>
          <a:xfrm flipV="1">
            <a:off x="656739" y="5773720"/>
            <a:ext cx="10641278" cy="2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4B31A9-3D65-1984-8A4D-D597CFD18EE3}"/>
              </a:ext>
            </a:extLst>
          </p:cNvPr>
          <p:cNvCxnSpPr>
            <a:cxnSpLocks/>
          </p:cNvCxnSpPr>
          <p:nvPr/>
        </p:nvCxnSpPr>
        <p:spPr>
          <a:xfrm>
            <a:off x="1014127" y="5638372"/>
            <a:ext cx="0" cy="237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7AAC50-F6F6-16D7-82B7-578F838F14FA}"/>
              </a:ext>
            </a:extLst>
          </p:cNvPr>
          <p:cNvSpPr txBox="1"/>
          <p:nvPr/>
        </p:nvSpPr>
        <p:spPr>
          <a:xfrm>
            <a:off x="654327" y="5887510"/>
            <a:ext cx="7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C790F3-D0B5-EAA6-ACA6-9955F78B1281}"/>
              </a:ext>
            </a:extLst>
          </p:cNvPr>
          <p:cNvCxnSpPr>
            <a:cxnSpLocks/>
          </p:cNvCxnSpPr>
          <p:nvPr/>
        </p:nvCxnSpPr>
        <p:spPr>
          <a:xfrm>
            <a:off x="4502211" y="5620828"/>
            <a:ext cx="0" cy="237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26EC64-CFE9-4E16-6219-182AD809F41C}"/>
              </a:ext>
            </a:extLst>
          </p:cNvPr>
          <p:cNvSpPr txBox="1"/>
          <p:nvPr/>
        </p:nvSpPr>
        <p:spPr>
          <a:xfrm>
            <a:off x="4142411" y="5869966"/>
            <a:ext cx="7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FF355B-9B45-39C8-5B51-7A9CC5441C3E}"/>
              </a:ext>
            </a:extLst>
          </p:cNvPr>
          <p:cNvCxnSpPr>
            <a:cxnSpLocks/>
          </p:cNvCxnSpPr>
          <p:nvPr/>
        </p:nvCxnSpPr>
        <p:spPr>
          <a:xfrm>
            <a:off x="5899383" y="5633973"/>
            <a:ext cx="0" cy="237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7D89A7-EA36-998A-323D-F062F90D3A0E}"/>
              </a:ext>
            </a:extLst>
          </p:cNvPr>
          <p:cNvSpPr txBox="1"/>
          <p:nvPr/>
        </p:nvSpPr>
        <p:spPr>
          <a:xfrm>
            <a:off x="5539583" y="5883111"/>
            <a:ext cx="7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4124D1-7469-7E47-4C60-6A0DA87C6229}"/>
              </a:ext>
            </a:extLst>
          </p:cNvPr>
          <p:cNvCxnSpPr>
            <a:cxnSpLocks/>
          </p:cNvCxnSpPr>
          <p:nvPr/>
        </p:nvCxnSpPr>
        <p:spPr>
          <a:xfrm>
            <a:off x="10310706" y="5638372"/>
            <a:ext cx="0" cy="237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1349C1-849B-7585-9AD1-E881E401DB23}"/>
              </a:ext>
            </a:extLst>
          </p:cNvPr>
          <p:cNvSpPr txBox="1"/>
          <p:nvPr/>
        </p:nvSpPr>
        <p:spPr>
          <a:xfrm>
            <a:off x="9950906" y="5887510"/>
            <a:ext cx="7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E91E23-43D9-E495-D357-8F1B975FE7B2}"/>
              </a:ext>
            </a:extLst>
          </p:cNvPr>
          <p:cNvCxnSpPr>
            <a:cxnSpLocks/>
          </p:cNvCxnSpPr>
          <p:nvPr/>
        </p:nvCxnSpPr>
        <p:spPr>
          <a:xfrm>
            <a:off x="8496272" y="5652191"/>
            <a:ext cx="0" cy="2377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607883-3319-50AB-E4C8-D941A123273B}"/>
              </a:ext>
            </a:extLst>
          </p:cNvPr>
          <p:cNvSpPr txBox="1"/>
          <p:nvPr/>
        </p:nvSpPr>
        <p:spPr>
          <a:xfrm>
            <a:off x="8136472" y="5901329"/>
            <a:ext cx="7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386215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738CB-5840-9FC8-F7A0-42733EACD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80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6F5FB-5ECD-C0A1-7B3A-9BCD5800D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6 -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6A84CD-C708-D72E-A64E-25A2988C313D}"/>
              </a:ext>
            </a:extLst>
          </p:cNvPr>
          <p:cNvSpPr txBox="1">
            <a:spLocks/>
          </p:cNvSpPr>
          <p:nvPr/>
        </p:nvSpPr>
        <p:spPr>
          <a:xfrm>
            <a:off x="648349" y="2087217"/>
            <a:ext cx="10934052" cy="416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BERT-BERT Model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/>
              <a:t>Link Code and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1CFB1B-3071-DA0D-413D-0C66C75E4428}"/>
              </a:ext>
            </a:extLst>
          </p:cNvPr>
          <p:cNvSpPr/>
          <p:nvPr/>
        </p:nvSpPr>
        <p:spPr>
          <a:xfrm>
            <a:off x="672533" y="1483712"/>
            <a:ext cx="3505768" cy="6056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Compare Models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5FC4C0-D291-13FA-B838-DC111707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36" y="1418233"/>
            <a:ext cx="6844415" cy="47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156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738CB-5840-9FC8-F7A0-42733EACD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81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6F5FB-5ECD-C0A1-7B3A-9BCD5800D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6 -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6A84CD-C708-D72E-A64E-25A2988C313D}"/>
              </a:ext>
            </a:extLst>
          </p:cNvPr>
          <p:cNvSpPr txBox="1">
            <a:spLocks/>
          </p:cNvSpPr>
          <p:nvPr/>
        </p:nvSpPr>
        <p:spPr>
          <a:xfrm>
            <a:off x="648349" y="2067339"/>
            <a:ext cx="10934052" cy="41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BERT-GPT2 Model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/>
              <a:t>Link Code and Model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25852E-073F-BE75-1665-907CF5B42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82" y="1463835"/>
            <a:ext cx="6978503" cy="445283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8173F4-329B-E6C0-2BCD-5DF73393466C}"/>
              </a:ext>
            </a:extLst>
          </p:cNvPr>
          <p:cNvSpPr/>
          <p:nvPr/>
        </p:nvSpPr>
        <p:spPr>
          <a:xfrm>
            <a:off x="672533" y="1483712"/>
            <a:ext cx="3505768" cy="6056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Compare Models</a:t>
            </a:r>
          </a:p>
        </p:txBody>
      </p:sp>
    </p:spTree>
    <p:extLst>
      <p:ext uri="{BB962C8B-B14F-4D97-AF65-F5344CB8AC3E}">
        <p14:creationId xmlns:p14="http://schemas.microsoft.com/office/powerpoint/2010/main" val="30974947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738CB-5840-9FC8-F7A0-42733EACD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82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6F5FB-5ECD-C0A1-7B3A-9BCD5800D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6 -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6A84CD-C708-D72E-A64E-25A2988C313D}"/>
              </a:ext>
            </a:extLst>
          </p:cNvPr>
          <p:cNvSpPr txBox="1">
            <a:spLocks/>
          </p:cNvSpPr>
          <p:nvPr/>
        </p:nvSpPr>
        <p:spPr>
          <a:xfrm>
            <a:off x="648349" y="2047461"/>
            <a:ext cx="10934052" cy="420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mBART50 Model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/>
              <a:t>Link Code and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2FFFA3-E9FA-2E5F-A711-71117399325A}"/>
              </a:ext>
            </a:extLst>
          </p:cNvPr>
          <p:cNvSpPr/>
          <p:nvPr/>
        </p:nvSpPr>
        <p:spPr>
          <a:xfrm>
            <a:off x="672533" y="1483712"/>
            <a:ext cx="3505768" cy="6056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Compare Models</a:t>
            </a:r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E24334-D182-13EF-00F1-CD0E302F6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1" y="1358400"/>
            <a:ext cx="6299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340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CD72EE1-9A87-9D42-8BE3-F186488BA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07" y="2665893"/>
            <a:ext cx="6184098" cy="38263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738CB-5840-9FC8-F7A0-42733EACD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83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6F5FB-5ECD-C0A1-7B3A-9BCD5800D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6 -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6A84CD-C708-D72E-A64E-25A2988C313D}"/>
              </a:ext>
            </a:extLst>
          </p:cNvPr>
          <p:cNvSpPr txBox="1">
            <a:spLocks/>
          </p:cNvSpPr>
          <p:nvPr/>
        </p:nvSpPr>
        <p:spPr>
          <a:xfrm>
            <a:off x="628974" y="2093496"/>
            <a:ext cx="10934052" cy="41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Model: mBART50 - Link Code and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24B5E7-2907-A988-826F-604A3D9CEEC4}"/>
              </a:ext>
            </a:extLst>
          </p:cNvPr>
          <p:cNvSpPr/>
          <p:nvPr/>
        </p:nvSpPr>
        <p:spPr>
          <a:xfrm>
            <a:off x="672533" y="1483712"/>
            <a:ext cx="10941804" cy="6056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Beam Search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6DE2F79-7ADB-12F7-8AB7-3D4CDC24E11A}"/>
              </a:ext>
            </a:extLst>
          </p:cNvPr>
          <p:cNvGraphicFramePr>
            <a:graphicFrameLocks noGrp="1"/>
          </p:cNvGraphicFramePr>
          <p:nvPr/>
        </p:nvGraphicFramePr>
        <p:xfrm>
          <a:off x="369598" y="2801120"/>
          <a:ext cx="5402519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655">
                  <a:extLst>
                    <a:ext uri="{9D8B030D-6E8A-4147-A177-3AD203B41FA5}">
                      <a16:colId xmlns:a16="http://schemas.microsoft.com/office/drawing/2014/main" val="2445670884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4085992699"/>
                    </a:ext>
                  </a:extLst>
                </a:gridCol>
                <a:gridCol w="2451401">
                  <a:extLst>
                    <a:ext uri="{9D8B030D-6E8A-4147-A177-3AD203B41FA5}">
                      <a16:colId xmlns:a16="http://schemas.microsoft.com/office/drawing/2014/main" val="3957068370"/>
                    </a:ext>
                  </a:extLst>
                </a:gridCol>
              </a:tblGrid>
              <a:tr h="27130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Beam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ScareBLEU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65744"/>
                  </a:ext>
                </a:extLst>
              </a:tr>
              <a:tr h="27130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(Greedy Search)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32.69 </a:t>
                      </a:r>
                      <a:r>
                        <a:rPr lang="en-VN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64.3</a:t>
                      </a:r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/</a:t>
                      </a:r>
                      <a:r>
                        <a:rPr lang="en-VN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41.3</a:t>
                      </a:r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/29.0/20.9</a:t>
                      </a:r>
                      <a:endParaRPr lang="en-V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14504"/>
                  </a:ext>
                </a:extLst>
              </a:tr>
              <a:tr h="27130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33.49 63.7/41.1/29.1/21.1</a:t>
                      </a:r>
                      <a:endParaRPr lang="en-V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81847"/>
                  </a:ext>
                </a:extLst>
              </a:tr>
              <a:tr h="27130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33.91 63.0/40.8/29.1/21.2</a:t>
                      </a:r>
                      <a:endParaRPr lang="en-V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887025"/>
                  </a:ext>
                </a:extLst>
              </a:tr>
              <a:tr h="27130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34.16 62.8/40.8/29.1/21.3</a:t>
                      </a:r>
                      <a:endParaRPr lang="en-V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00109"/>
                  </a:ext>
                </a:extLst>
              </a:tr>
              <a:tr h="27130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34.33 62.8/41.0/</a:t>
                      </a:r>
                      <a:r>
                        <a:rPr lang="en-VN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29.3</a:t>
                      </a:r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/21.4</a:t>
                      </a:r>
                      <a:endParaRPr lang="en-V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147905"/>
                  </a:ext>
                </a:extLst>
              </a:tr>
              <a:tr h="27130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34.41</a:t>
                      </a:r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62.7/41.0/</a:t>
                      </a:r>
                      <a:r>
                        <a:rPr lang="en-VN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29.3/21.5</a:t>
                      </a:r>
                      <a:endParaRPr lang="en-V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626184"/>
                  </a:ext>
                </a:extLst>
              </a:tr>
              <a:tr h="27130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34.39 62.7/41.0/</a:t>
                      </a:r>
                      <a:r>
                        <a:rPr lang="en-VN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29.3</a:t>
                      </a:r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/21.4</a:t>
                      </a:r>
                      <a:endParaRPr lang="en-V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87477"/>
                  </a:ext>
                </a:extLst>
              </a:tr>
              <a:tr h="27130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34.28 62.5/40.7/29.1/21.3</a:t>
                      </a:r>
                      <a:endParaRPr lang="en-V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850481"/>
                  </a:ext>
                </a:extLst>
              </a:tr>
              <a:tr h="27130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34.14 62.4/40.6/28.9/21.2</a:t>
                      </a:r>
                      <a:endParaRPr lang="en-V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764554"/>
                  </a:ext>
                </a:extLst>
              </a:tr>
              <a:tr h="271305"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34.21 62.3/40.6/29.0/21.2</a:t>
                      </a:r>
                      <a:endParaRPr lang="en-V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9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1797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6FE62-E7D6-9ABC-3053-79676192E5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84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33989-83E6-02A8-2877-65A19C57A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7 – Current Challanges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71316-A160-7FB8-B53E-D82ED06BB161}"/>
              </a:ext>
            </a:extLst>
          </p:cNvPr>
          <p:cNvSpPr/>
          <p:nvPr/>
        </p:nvSpPr>
        <p:spPr>
          <a:xfrm>
            <a:off x="672533" y="1483712"/>
            <a:ext cx="10941804" cy="6056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7.1. Domain Mismatch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B15FA25-8C08-98E6-2635-45D6B4C7D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11" y="2164945"/>
            <a:ext cx="6943248" cy="1652464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5F66B8F6-4710-9517-9E17-4652BF3D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66" y="3720445"/>
            <a:ext cx="5292643" cy="3137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E93A4E-73BA-6308-AC18-51163B8999FF}"/>
              </a:ext>
            </a:extLst>
          </p:cNvPr>
          <p:cNvSpPr txBox="1"/>
          <p:nvPr/>
        </p:nvSpPr>
        <p:spPr>
          <a:xfrm>
            <a:off x="9721049" y="6120400"/>
            <a:ext cx="1180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Source</a:t>
            </a:r>
            <a:endParaRPr lang="en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732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6FE62-E7D6-9ABC-3053-79676192E5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85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33989-83E6-02A8-2877-65A19C57A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7 – Current Challanges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71316-A160-7FB8-B53E-D82ED06BB161}"/>
              </a:ext>
            </a:extLst>
          </p:cNvPr>
          <p:cNvSpPr/>
          <p:nvPr/>
        </p:nvSpPr>
        <p:spPr>
          <a:xfrm>
            <a:off x="672533" y="1483712"/>
            <a:ext cx="10941804" cy="6056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7.2. Amount of Training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93A4E-73BA-6308-AC18-51163B8999FF}"/>
              </a:ext>
            </a:extLst>
          </p:cNvPr>
          <p:cNvSpPr txBox="1"/>
          <p:nvPr/>
        </p:nvSpPr>
        <p:spPr>
          <a:xfrm>
            <a:off x="383618" y="5738828"/>
            <a:ext cx="1180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Source</a:t>
            </a:r>
            <a:endParaRPr lang="en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8AC68F7-0A52-0F9B-7D05-3E35B665D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04" y="2343143"/>
            <a:ext cx="4337050" cy="4434668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B0B7F487-8A9F-0EE6-6948-1F3483876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3429000"/>
            <a:ext cx="6172200" cy="2044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7E5527-223F-A701-8AF8-E612A961A9BE}"/>
              </a:ext>
            </a:extLst>
          </p:cNvPr>
          <p:cNvSpPr txBox="1"/>
          <p:nvPr/>
        </p:nvSpPr>
        <p:spPr>
          <a:xfrm>
            <a:off x="8370277" y="5627077"/>
            <a:ext cx="209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Source </a:t>
            </a:r>
            <a:endParaRPr lang="en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1163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6FE62-E7D6-9ABC-3053-79676192E5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86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33989-83E6-02A8-2877-65A19C57A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7 – Current Challanges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71316-A160-7FB8-B53E-D82ED06BB161}"/>
              </a:ext>
            </a:extLst>
          </p:cNvPr>
          <p:cNvSpPr/>
          <p:nvPr/>
        </p:nvSpPr>
        <p:spPr>
          <a:xfrm>
            <a:off x="672533" y="1483712"/>
            <a:ext cx="10941804" cy="6056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7.2. Amount of Training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93A4E-73BA-6308-AC18-51163B8999FF}"/>
              </a:ext>
            </a:extLst>
          </p:cNvPr>
          <p:cNvSpPr txBox="1"/>
          <p:nvPr/>
        </p:nvSpPr>
        <p:spPr>
          <a:xfrm>
            <a:off x="8735917" y="6198982"/>
            <a:ext cx="1180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Source</a:t>
            </a:r>
            <a:endParaRPr lang="en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43E1664-517A-6413-B663-E0024E9A80D0}"/>
              </a:ext>
            </a:extLst>
          </p:cNvPr>
          <p:cNvSpPr txBox="1">
            <a:spLocks/>
          </p:cNvSpPr>
          <p:nvPr/>
        </p:nvSpPr>
        <p:spPr>
          <a:xfrm>
            <a:off x="628974" y="2093496"/>
            <a:ext cx="10934052" cy="166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Low-resource Machine Translation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Augmentation using Back Translation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More,… Multilingual Machine Translation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4559CB3-C831-A793-3D47-0E6EB7663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92" y="3800850"/>
            <a:ext cx="4515896" cy="2598187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14E60FE-5FDB-46A0-6E13-C4B75C67B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209" y="2666366"/>
            <a:ext cx="4470128" cy="34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85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CE36107-61DB-3496-9829-2DD4428F1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3" r="5063"/>
          <a:stretch/>
        </p:blipFill>
        <p:spPr>
          <a:xfrm>
            <a:off x="2960050" y="2708332"/>
            <a:ext cx="6198875" cy="39262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6FE62-E7D6-9ABC-3053-79676192E5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87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33989-83E6-02A8-2877-65A19C57A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7 – Current Challanges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71316-A160-7FB8-B53E-D82ED06BB161}"/>
              </a:ext>
            </a:extLst>
          </p:cNvPr>
          <p:cNvSpPr/>
          <p:nvPr/>
        </p:nvSpPr>
        <p:spPr>
          <a:xfrm>
            <a:off x="672533" y="1483712"/>
            <a:ext cx="10941804" cy="6056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7.2. Amount of Training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93A4E-73BA-6308-AC18-51163B8999FF}"/>
              </a:ext>
            </a:extLst>
          </p:cNvPr>
          <p:cNvSpPr txBox="1"/>
          <p:nvPr/>
        </p:nvSpPr>
        <p:spPr>
          <a:xfrm>
            <a:off x="8735917" y="6198982"/>
            <a:ext cx="1180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Source</a:t>
            </a:r>
            <a:endParaRPr lang="en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43E1664-517A-6413-B663-E0024E9A80D0}"/>
              </a:ext>
            </a:extLst>
          </p:cNvPr>
          <p:cNvSpPr txBox="1">
            <a:spLocks/>
          </p:cNvSpPr>
          <p:nvPr/>
        </p:nvSpPr>
        <p:spPr>
          <a:xfrm>
            <a:off x="628974" y="2093496"/>
            <a:ext cx="10934052" cy="166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/>
              <a:t>Low-resource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2905395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6FE62-E7D6-9ABC-3053-79676192E5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88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33989-83E6-02A8-2877-65A19C57A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7 – Current Challanges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71316-A160-7FB8-B53E-D82ED06BB161}"/>
              </a:ext>
            </a:extLst>
          </p:cNvPr>
          <p:cNvSpPr/>
          <p:nvPr/>
        </p:nvSpPr>
        <p:spPr>
          <a:xfrm>
            <a:off x="672533" y="1483712"/>
            <a:ext cx="10941804" cy="6056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7.3. Long Sentences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93A4E-73BA-6308-AC18-51163B8999FF}"/>
              </a:ext>
            </a:extLst>
          </p:cNvPr>
          <p:cNvSpPr txBox="1"/>
          <p:nvPr/>
        </p:nvSpPr>
        <p:spPr>
          <a:xfrm>
            <a:off x="8735917" y="6198982"/>
            <a:ext cx="1180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Source</a:t>
            </a:r>
            <a:endParaRPr lang="en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43E1664-517A-6413-B663-E0024E9A80D0}"/>
              </a:ext>
            </a:extLst>
          </p:cNvPr>
          <p:cNvSpPr txBox="1">
            <a:spLocks/>
          </p:cNvSpPr>
          <p:nvPr/>
        </p:nvSpPr>
        <p:spPr>
          <a:xfrm>
            <a:off x="628974" y="2093497"/>
            <a:ext cx="10934052" cy="114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Wingdings" pitchFamily="2" charset="2"/>
              <a:buChar char="v"/>
            </a:pPr>
            <a:endParaRPr lang="en-US" sz="2400" b="1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A3AC882-204E-3EA0-C9EE-69693453F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67" y="2233246"/>
            <a:ext cx="5606143" cy="436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42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D2E6C-4837-FCBE-6A60-D062545D6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89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3E5B1D-9951-25A1-2F37-E23C1C3BDFF6}"/>
              </a:ext>
            </a:extLst>
          </p:cNvPr>
          <p:cNvSpPr txBox="1"/>
          <p:nvPr/>
        </p:nvSpPr>
        <p:spPr>
          <a:xfrm>
            <a:off x="2362716" y="2434072"/>
            <a:ext cx="6228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</a:p>
          <a:p>
            <a:r>
              <a:rPr lang="en-US" sz="4800" b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Any question?</a:t>
            </a:r>
          </a:p>
        </p:txBody>
      </p:sp>
    </p:spTree>
    <p:extLst>
      <p:ext uri="{BB962C8B-B14F-4D97-AF65-F5344CB8AC3E}">
        <p14:creationId xmlns:p14="http://schemas.microsoft.com/office/powerpoint/2010/main" val="140354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E9898-AF52-EE82-35B9-272174B99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D0A748-04DF-418A-B366-0AAE6D4138AD}" type="slidenum">
              <a:rPr lang="en-US" smtClean="0"/>
              <a:t>9</a:t>
            </a:fld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24B2D5F-9E4B-7B6E-E46B-4F37C6EB0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Introduction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FBED3D1-11A8-C81F-8F69-8A145369BA5B}"/>
              </a:ext>
            </a:extLst>
          </p:cNvPr>
          <p:cNvSpPr txBox="1">
            <a:spLocks/>
          </p:cNvSpPr>
          <p:nvPr/>
        </p:nvSpPr>
        <p:spPr>
          <a:xfrm>
            <a:off x="495947" y="2089402"/>
            <a:ext cx="11263433" cy="38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9" marR="0" lvl="0" indent="-4572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b="0" i="0" u="none" strike="noStrike" cap="none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50799" indent="0">
              <a:buNone/>
            </a:pPr>
            <a:r>
              <a:rPr lang="en-US" sz="2400" b="1" dirty="0"/>
              <a:t>Syntactic Translation Problems</a:t>
            </a:r>
          </a:p>
          <a:p>
            <a:r>
              <a:rPr lang="en-US" sz="2400" dirty="0"/>
              <a:t>Reordering of phrases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CCA386-E207-6EC8-7FB5-627631213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5" y="3500438"/>
            <a:ext cx="10404325" cy="204281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B1158A-4A70-D39C-A232-B24E9FE4BFCF}"/>
              </a:ext>
            </a:extLst>
          </p:cNvPr>
          <p:cNvSpPr/>
          <p:nvPr/>
        </p:nvSpPr>
        <p:spPr>
          <a:xfrm>
            <a:off x="672533" y="1369402"/>
            <a:ext cx="10800000" cy="720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Clr>
                <a:srgbClr val="FFC000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Machine Translation Problems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8072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3031</Words>
  <Application>Microsoft Office PowerPoint</Application>
  <PresentationFormat>Màn hình rộng</PresentationFormat>
  <Paragraphs>952</Paragraphs>
  <Slides>89</Slides>
  <Notes>53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89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Raleway Thin</vt:lpstr>
      <vt:lpstr>Times New Roman</vt:lpstr>
      <vt:lpstr>Wingdings</vt:lpstr>
      <vt:lpstr>Chủ đề Office</vt:lpstr>
      <vt:lpstr>1_Olivia template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VIEN DINH KHUONG 20183567</dc:creator>
  <cp:lastModifiedBy>VIEN DINH KHUONG 20183567</cp:lastModifiedBy>
  <cp:revision>5</cp:revision>
  <dcterms:created xsi:type="dcterms:W3CDTF">2023-04-14T10:16:50Z</dcterms:created>
  <dcterms:modified xsi:type="dcterms:W3CDTF">2023-04-19T08:17:19Z</dcterms:modified>
</cp:coreProperties>
</file>